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0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7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Łącznik prosty ze strzałką 43"/>
          <p:cNvCxnSpPr/>
          <p:nvPr/>
        </p:nvCxnSpPr>
        <p:spPr>
          <a:xfrm flipH="1" flipV="1">
            <a:off x="1061411" y="3478449"/>
            <a:ext cx="2783822" cy="1222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endCxn id="5" idx="0"/>
          </p:cNvCxnSpPr>
          <p:nvPr/>
        </p:nvCxnSpPr>
        <p:spPr>
          <a:xfrm flipV="1">
            <a:off x="1077737" y="2625403"/>
            <a:ext cx="1379766" cy="78377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5" idx="0"/>
          </p:cNvCxnSpPr>
          <p:nvPr/>
        </p:nvCxnSpPr>
        <p:spPr>
          <a:xfrm flipH="1" flipV="1">
            <a:off x="2457504" y="2625403"/>
            <a:ext cx="1360715" cy="79942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 flipV="1">
            <a:off x="1068406" y="5232583"/>
            <a:ext cx="1379766" cy="714518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5" idx="2"/>
          </p:cNvCxnSpPr>
          <p:nvPr/>
        </p:nvCxnSpPr>
        <p:spPr>
          <a:xfrm flipV="1">
            <a:off x="2457503" y="5206144"/>
            <a:ext cx="1353372" cy="750289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endCxn id="6" idx="0"/>
          </p:cNvCxnSpPr>
          <p:nvPr/>
        </p:nvCxnSpPr>
        <p:spPr>
          <a:xfrm flipH="1" flipV="1">
            <a:off x="6496103" y="2625403"/>
            <a:ext cx="1406978" cy="799421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6" idx="0"/>
          </p:cNvCxnSpPr>
          <p:nvPr/>
        </p:nvCxnSpPr>
        <p:spPr>
          <a:xfrm flipV="1">
            <a:off x="5142191" y="2625403"/>
            <a:ext cx="1353912" cy="78377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1053444" y="5149604"/>
            <a:ext cx="2783822" cy="1222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H="1" flipV="1">
            <a:off x="5123529" y="3474684"/>
            <a:ext cx="2783822" cy="1222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flipH="1" flipV="1">
            <a:off x="5091415" y="5085431"/>
            <a:ext cx="2783822" cy="1222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V="1">
            <a:off x="6516107" y="5152454"/>
            <a:ext cx="1353912" cy="78377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H="1" flipV="1">
            <a:off x="5126320" y="5186258"/>
            <a:ext cx="1286741" cy="74294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ze strzałką 113"/>
          <p:cNvCxnSpPr/>
          <p:nvPr/>
        </p:nvCxnSpPr>
        <p:spPr>
          <a:xfrm flipH="1">
            <a:off x="9107538" y="3489302"/>
            <a:ext cx="2753460" cy="152582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/>
          <p:cNvCxnSpPr>
            <a:endCxn id="107" idx="2"/>
          </p:cNvCxnSpPr>
          <p:nvPr/>
        </p:nvCxnSpPr>
        <p:spPr>
          <a:xfrm flipH="1">
            <a:off x="10488861" y="3562779"/>
            <a:ext cx="1372137" cy="232585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ze strzałką 115"/>
          <p:cNvCxnSpPr>
            <a:endCxn id="107" idx="0"/>
          </p:cNvCxnSpPr>
          <p:nvPr/>
        </p:nvCxnSpPr>
        <p:spPr>
          <a:xfrm flipH="1" flipV="1">
            <a:off x="10488861" y="2557602"/>
            <a:ext cx="1372137" cy="702731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ze strzałką 116"/>
          <p:cNvCxnSpPr>
            <a:endCxn id="107" idx="0"/>
          </p:cNvCxnSpPr>
          <p:nvPr/>
        </p:nvCxnSpPr>
        <p:spPr>
          <a:xfrm flipV="1">
            <a:off x="9134948" y="2557602"/>
            <a:ext cx="1353912" cy="78377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ze strzałką 118"/>
          <p:cNvCxnSpPr/>
          <p:nvPr/>
        </p:nvCxnSpPr>
        <p:spPr>
          <a:xfrm flipH="1" flipV="1">
            <a:off x="9093503" y="5073616"/>
            <a:ext cx="2783822" cy="1222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ze strzałką 119"/>
          <p:cNvCxnSpPr/>
          <p:nvPr/>
        </p:nvCxnSpPr>
        <p:spPr>
          <a:xfrm flipH="1" flipV="1">
            <a:off x="9107259" y="3409175"/>
            <a:ext cx="2761222" cy="1643695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ze strzałką 120"/>
          <p:cNvCxnSpPr/>
          <p:nvPr/>
        </p:nvCxnSpPr>
        <p:spPr>
          <a:xfrm flipH="1" flipV="1">
            <a:off x="9133050" y="3489302"/>
            <a:ext cx="1339484" cy="2406811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ze strzałką 121"/>
          <p:cNvCxnSpPr>
            <a:stCxn id="109" idx="0"/>
            <a:endCxn id="110" idx="2"/>
          </p:cNvCxnSpPr>
          <p:nvPr/>
        </p:nvCxnSpPr>
        <p:spPr>
          <a:xfrm flipH="1">
            <a:off x="10488860" y="2631082"/>
            <a:ext cx="8165" cy="3171825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ze strzałką 123"/>
          <p:cNvCxnSpPr/>
          <p:nvPr/>
        </p:nvCxnSpPr>
        <p:spPr>
          <a:xfrm flipH="1" flipV="1">
            <a:off x="9081753" y="5118457"/>
            <a:ext cx="1286741" cy="74294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/>
          <p:cNvCxnSpPr/>
          <p:nvPr/>
        </p:nvCxnSpPr>
        <p:spPr>
          <a:xfrm flipV="1">
            <a:off x="4451534" y="2635067"/>
            <a:ext cx="1924203" cy="70322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/>
          <p:nvPr/>
        </p:nvCxnSpPr>
        <p:spPr>
          <a:xfrm>
            <a:off x="4435040" y="3346122"/>
            <a:ext cx="3440684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/>
          <p:nvPr/>
        </p:nvCxnSpPr>
        <p:spPr>
          <a:xfrm>
            <a:off x="4446686" y="3354485"/>
            <a:ext cx="3269751" cy="258575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/>
          <p:cNvCxnSpPr/>
          <p:nvPr/>
        </p:nvCxnSpPr>
        <p:spPr>
          <a:xfrm>
            <a:off x="4446686" y="3338291"/>
            <a:ext cx="3421555" cy="199515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/>
          <p:nvPr/>
        </p:nvCxnSpPr>
        <p:spPr>
          <a:xfrm flipV="1">
            <a:off x="118310" y="3343750"/>
            <a:ext cx="3690018" cy="2147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/>
          <p:cNvCxnSpPr/>
          <p:nvPr/>
        </p:nvCxnSpPr>
        <p:spPr>
          <a:xfrm flipV="1">
            <a:off x="133808" y="2634009"/>
            <a:ext cx="1802351" cy="7204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310" y="104233"/>
            <a:ext cx="7886700" cy="1325563"/>
          </a:xfrm>
        </p:spPr>
        <p:txBody>
          <a:bodyPr/>
          <a:lstStyle/>
          <a:p>
            <a:r>
              <a:rPr lang="pl-PL" dirty="0" err="1" smtClean="0"/>
              <a:t>VirtualSurface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1065493" y="2625404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5104093" y="2625403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Łącznik prosty 7"/>
          <p:cNvCxnSpPr>
            <a:stCxn id="5" idx="1"/>
            <a:endCxn id="5" idx="3"/>
          </p:cNvCxnSpPr>
          <p:nvPr/>
        </p:nvCxnSpPr>
        <p:spPr>
          <a:xfrm>
            <a:off x="1065493" y="4290918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9"/>
          <p:cNvSpPr/>
          <p:nvPr/>
        </p:nvSpPr>
        <p:spPr>
          <a:xfrm>
            <a:off x="1187957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1179792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ostokąt zaokrąglony 13"/>
          <p:cNvSpPr/>
          <p:nvPr/>
        </p:nvSpPr>
        <p:spPr>
          <a:xfrm>
            <a:off x="5226557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zaokrąglony 14"/>
          <p:cNvSpPr/>
          <p:nvPr/>
        </p:nvSpPr>
        <p:spPr>
          <a:xfrm>
            <a:off x="5218392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rostokąt 17"/>
          <p:cNvSpPr/>
          <p:nvPr/>
        </p:nvSpPr>
        <p:spPr>
          <a:xfrm>
            <a:off x="4695739" y="2230794"/>
            <a:ext cx="76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Zone1</a:t>
            </a:r>
            <a:endParaRPr lang="en-US" dirty="0"/>
          </a:p>
        </p:txBody>
      </p:sp>
      <p:cxnSp>
        <p:nvCxnSpPr>
          <p:cNvPr id="65" name="Łącznik zakrzywiony 64"/>
          <p:cNvCxnSpPr>
            <a:stCxn id="16" idx="1"/>
            <a:endCxn id="17" idx="1"/>
          </p:cNvCxnSpPr>
          <p:nvPr/>
        </p:nvCxnSpPr>
        <p:spPr>
          <a:xfrm rot="10800000">
            <a:off x="6023057" y="3445914"/>
            <a:ext cx="1" cy="1709344"/>
          </a:xfrm>
          <a:prstGeom prst="curvedConnector3">
            <a:avLst>
              <a:gd name="adj1" fmla="val 22860100000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zakrzywiony 66"/>
          <p:cNvCxnSpPr>
            <a:stCxn id="17" idx="3"/>
            <a:endCxn id="16" idx="3"/>
          </p:cNvCxnSpPr>
          <p:nvPr/>
        </p:nvCxnSpPr>
        <p:spPr>
          <a:xfrm>
            <a:off x="7071741" y="3445914"/>
            <a:ext cx="1" cy="1709344"/>
          </a:xfrm>
          <a:prstGeom prst="curvedConnector3">
            <a:avLst>
              <a:gd name="adj1" fmla="val 22860100000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rostokąt 70"/>
          <p:cNvSpPr/>
          <p:nvPr/>
        </p:nvSpPr>
        <p:spPr>
          <a:xfrm>
            <a:off x="1226801" y="6003863"/>
            <a:ext cx="247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zones</a:t>
            </a:r>
            <a:endParaRPr lang="pl-PL" dirty="0"/>
          </a:p>
          <a:p>
            <a:pPr algn="ctr"/>
            <a:r>
              <a:rPr lang="pl-PL" dirty="0" err="1"/>
              <a:t>dividedby</a:t>
            </a:r>
            <a:r>
              <a:rPr lang="pl-PL" dirty="0"/>
              <a:t> </a:t>
            </a:r>
            <a:r>
              <a:rPr lang="pl-PL" dirty="0" err="1"/>
              <a:t>VirtualSurface</a:t>
            </a:r>
            <a:endParaRPr lang="en-US" dirty="0"/>
          </a:p>
        </p:txBody>
      </p:sp>
      <p:sp>
        <p:nvSpPr>
          <p:cNvPr id="72" name="Prostokąt 71"/>
          <p:cNvSpPr/>
          <p:nvPr/>
        </p:nvSpPr>
        <p:spPr>
          <a:xfrm>
            <a:off x="4808249" y="5949480"/>
            <a:ext cx="3381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airnodes</a:t>
            </a:r>
            <a:r>
              <a:rPr lang="pl-PL" dirty="0"/>
              <a:t> </a:t>
            </a:r>
            <a:r>
              <a:rPr lang="pl-PL" dirty="0" err="1"/>
              <a:t>coupled</a:t>
            </a:r>
            <a:r>
              <a:rPr lang="pl-PL" dirty="0"/>
              <a:t> in one </a:t>
            </a:r>
            <a:r>
              <a:rPr lang="pl-PL" dirty="0" err="1"/>
              <a:t>zone</a:t>
            </a:r>
            <a:endParaRPr lang="pl-PL" dirty="0"/>
          </a:p>
          <a:p>
            <a:pPr algn="ctr"/>
            <a:r>
              <a:rPr lang="pl-PL" dirty="0" err="1"/>
              <a:t>divided</a:t>
            </a:r>
            <a:r>
              <a:rPr lang="pl-PL" dirty="0"/>
              <a:t> by </a:t>
            </a:r>
            <a:r>
              <a:rPr lang="pl-PL" dirty="0" err="1" smtClean="0"/>
              <a:t>VirtualSurface</a:t>
            </a:r>
            <a:endParaRPr lang="pl-PL" dirty="0"/>
          </a:p>
          <a:p>
            <a:pPr algn="ctr"/>
            <a:r>
              <a:rPr lang="pl-PL" dirty="0" smtClean="0"/>
              <a:t>(standard </a:t>
            </a:r>
            <a:r>
              <a:rPr lang="pl-PL" dirty="0" err="1" smtClean="0"/>
              <a:t>longwave</a:t>
            </a:r>
            <a:r>
              <a:rPr lang="pl-PL" dirty="0" smtClean="0"/>
              <a:t> </a:t>
            </a:r>
            <a:r>
              <a:rPr lang="pl-PL" dirty="0" err="1" smtClean="0"/>
              <a:t>radiation</a:t>
            </a:r>
            <a:r>
              <a:rPr lang="pl-PL" dirty="0" smtClean="0"/>
              <a:t>)</a:t>
            </a:r>
            <a:endParaRPr lang="en-US" dirty="0"/>
          </a:p>
        </p:txBody>
      </p:sp>
      <p:cxnSp>
        <p:nvCxnSpPr>
          <p:cNvPr id="73" name="Łącznik prosty ze strzałką 72"/>
          <p:cNvCxnSpPr/>
          <p:nvPr/>
        </p:nvCxnSpPr>
        <p:spPr>
          <a:xfrm flipH="1">
            <a:off x="5622637" y="384599"/>
            <a:ext cx="1194818" cy="988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6817455" y="216787"/>
            <a:ext cx="1578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longwave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78" name="Łącznik zakrzywiony 77"/>
          <p:cNvCxnSpPr/>
          <p:nvPr/>
        </p:nvCxnSpPr>
        <p:spPr>
          <a:xfrm>
            <a:off x="5715148" y="776951"/>
            <a:ext cx="1030425" cy="24172"/>
          </a:xfrm>
          <a:prstGeom prst="curvedConnector3">
            <a:avLst>
              <a:gd name="adj1" fmla="val 50000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ole tekstowe 80"/>
          <p:cNvSpPr txBox="1"/>
          <p:nvPr/>
        </p:nvSpPr>
        <p:spPr>
          <a:xfrm>
            <a:off x="6817454" y="608822"/>
            <a:ext cx="13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coupledair</a:t>
            </a:r>
            <a:r>
              <a:rPr lang="pl-PL" sz="1400" dirty="0"/>
              <a:t> </a:t>
            </a:r>
            <a:r>
              <a:rPr lang="pl-PL" sz="1400" dirty="0" err="1"/>
              <a:t>flow</a:t>
            </a:r>
            <a:endParaRPr lang="en-US" sz="1400" dirty="0"/>
          </a:p>
        </p:txBody>
      </p:sp>
      <p:cxnSp>
        <p:nvCxnSpPr>
          <p:cNvPr id="83" name="Łącznik prosty ze strzałką 82"/>
          <p:cNvCxnSpPr/>
          <p:nvPr/>
        </p:nvCxnSpPr>
        <p:spPr>
          <a:xfrm>
            <a:off x="5622638" y="1167493"/>
            <a:ext cx="1194817" cy="8164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6817455" y="1014426"/>
            <a:ext cx="164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shotrwave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105" name="Łącznik prosty 104"/>
          <p:cNvCxnSpPr/>
          <p:nvPr/>
        </p:nvCxnSpPr>
        <p:spPr>
          <a:xfrm flipH="1">
            <a:off x="1059340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flipH="1">
            <a:off x="5106277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10232812" y="914491"/>
            <a:ext cx="121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/>
              <a:t>VirtualSurface</a:t>
            </a:r>
            <a:endParaRPr lang="en-US" sz="1400" dirty="0"/>
          </a:p>
        </p:txBody>
      </p:sp>
      <p:cxnSp>
        <p:nvCxnSpPr>
          <p:cNvPr id="53" name="Łącznik prosty 52"/>
          <p:cNvCxnSpPr/>
          <p:nvPr/>
        </p:nvCxnSpPr>
        <p:spPr>
          <a:xfrm>
            <a:off x="5119060" y="4288322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8976935" y="1036541"/>
            <a:ext cx="1205511" cy="6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8976935" y="461304"/>
            <a:ext cx="1205511" cy="65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10232812" y="328537"/>
            <a:ext cx="1451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opaque</a:t>
            </a:r>
            <a:r>
              <a:rPr lang="pl-PL" sz="1400" dirty="0" smtClean="0"/>
              <a:t> </a:t>
            </a:r>
            <a:r>
              <a:rPr lang="pl-PL" sz="1400" dirty="0" err="1"/>
              <a:t>envelope</a:t>
            </a:r>
            <a:endParaRPr lang="en-US" sz="14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10246118" y="620958"/>
            <a:ext cx="765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window</a:t>
            </a:r>
            <a:endParaRPr lang="en-US" sz="1400" dirty="0"/>
          </a:p>
        </p:txBody>
      </p:sp>
      <p:cxnSp>
        <p:nvCxnSpPr>
          <p:cNvPr id="64" name="Łącznik prosty 63"/>
          <p:cNvCxnSpPr/>
          <p:nvPr/>
        </p:nvCxnSpPr>
        <p:spPr>
          <a:xfrm flipV="1">
            <a:off x="9140188" y="776115"/>
            <a:ext cx="865909" cy="13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Prostokąt 106"/>
          <p:cNvSpPr/>
          <p:nvPr/>
        </p:nvSpPr>
        <p:spPr>
          <a:xfrm>
            <a:off x="9096850" y="2557602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Prostokąt zaokrąglony 108"/>
          <p:cNvSpPr/>
          <p:nvPr/>
        </p:nvSpPr>
        <p:spPr>
          <a:xfrm>
            <a:off x="9219314" y="2631081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rostokąt zaokrąglony 109"/>
          <p:cNvSpPr/>
          <p:nvPr/>
        </p:nvSpPr>
        <p:spPr>
          <a:xfrm>
            <a:off x="9211149" y="430884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Prostokąt 112"/>
          <p:cNvSpPr/>
          <p:nvPr/>
        </p:nvSpPr>
        <p:spPr>
          <a:xfrm>
            <a:off x="8688496" y="2162993"/>
            <a:ext cx="76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Zone1</a:t>
            </a:r>
            <a:endParaRPr lang="en-US" dirty="0"/>
          </a:p>
        </p:txBody>
      </p:sp>
      <p:cxnSp>
        <p:nvCxnSpPr>
          <p:cNvPr id="118" name="Łącznik prosty ze strzałką 117"/>
          <p:cNvCxnSpPr/>
          <p:nvPr/>
        </p:nvCxnSpPr>
        <p:spPr>
          <a:xfrm flipH="1" flipV="1">
            <a:off x="9134948" y="3369559"/>
            <a:ext cx="2733533" cy="39616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ze strzałką 122"/>
          <p:cNvCxnSpPr/>
          <p:nvPr/>
        </p:nvCxnSpPr>
        <p:spPr>
          <a:xfrm flipV="1">
            <a:off x="10527526" y="5084653"/>
            <a:ext cx="1353912" cy="783773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zakrzywiony 124"/>
          <p:cNvCxnSpPr>
            <a:stCxn id="111" idx="1"/>
            <a:endCxn id="112" idx="1"/>
          </p:cNvCxnSpPr>
          <p:nvPr/>
        </p:nvCxnSpPr>
        <p:spPr>
          <a:xfrm rot="10800000">
            <a:off x="10015814" y="3378113"/>
            <a:ext cx="1" cy="1709344"/>
          </a:xfrm>
          <a:prstGeom prst="curvedConnector3">
            <a:avLst>
              <a:gd name="adj1" fmla="val 22860100000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zakrzywiony 125"/>
          <p:cNvCxnSpPr>
            <a:stCxn id="112" idx="3"/>
            <a:endCxn id="111" idx="3"/>
          </p:cNvCxnSpPr>
          <p:nvPr/>
        </p:nvCxnSpPr>
        <p:spPr>
          <a:xfrm>
            <a:off x="11064498" y="3378113"/>
            <a:ext cx="1" cy="1709344"/>
          </a:xfrm>
          <a:prstGeom prst="curvedConnector3">
            <a:avLst>
              <a:gd name="adj1" fmla="val 22860100000"/>
            </a:avLst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8801006" y="5906063"/>
            <a:ext cx="3381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airnodes</a:t>
            </a:r>
            <a:r>
              <a:rPr lang="pl-PL" dirty="0"/>
              <a:t> </a:t>
            </a:r>
            <a:r>
              <a:rPr lang="pl-PL" dirty="0" err="1"/>
              <a:t>coupled</a:t>
            </a:r>
            <a:r>
              <a:rPr lang="pl-PL" dirty="0"/>
              <a:t> in one </a:t>
            </a:r>
            <a:r>
              <a:rPr lang="pl-PL" dirty="0" err="1"/>
              <a:t>zone</a:t>
            </a:r>
            <a:endParaRPr lang="pl-PL" dirty="0"/>
          </a:p>
          <a:p>
            <a:pPr algn="ctr"/>
            <a:r>
              <a:rPr lang="pl-PL" dirty="0" err="1"/>
              <a:t>divided</a:t>
            </a:r>
            <a:r>
              <a:rPr lang="pl-PL" dirty="0"/>
              <a:t> by </a:t>
            </a:r>
            <a:r>
              <a:rPr lang="pl-PL" dirty="0" err="1" smtClean="0"/>
              <a:t>VirtualSurface</a:t>
            </a:r>
            <a:endParaRPr lang="pl-PL" dirty="0"/>
          </a:p>
          <a:p>
            <a:pPr algn="ctr"/>
            <a:r>
              <a:rPr lang="pl-PL" dirty="0" smtClean="0"/>
              <a:t>(</a:t>
            </a:r>
            <a:r>
              <a:rPr lang="pl-PL" dirty="0" err="1" smtClean="0"/>
              <a:t>detailed</a:t>
            </a:r>
            <a:r>
              <a:rPr lang="pl-PL" dirty="0" smtClean="0"/>
              <a:t> </a:t>
            </a:r>
            <a:r>
              <a:rPr lang="pl-PL" dirty="0" err="1" smtClean="0"/>
              <a:t>longwave</a:t>
            </a:r>
            <a:r>
              <a:rPr lang="pl-PL" dirty="0" smtClean="0"/>
              <a:t> </a:t>
            </a:r>
            <a:r>
              <a:rPr lang="pl-PL" dirty="0" err="1" smtClean="0"/>
              <a:t>radiation</a:t>
            </a:r>
            <a:r>
              <a:rPr lang="pl-PL" dirty="0" smtClean="0"/>
              <a:t>)</a:t>
            </a:r>
            <a:endParaRPr lang="en-US" dirty="0"/>
          </a:p>
        </p:txBody>
      </p:sp>
      <p:cxnSp>
        <p:nvCxnSpPr>
          <p:cNvPr id="128" name="Łącznik prosty ze strzałką 127"/>
          <p:cNvCxnSpPr/>
          <p:nvPr/>
        </p:nvCxnSpPr>
        <p:spPr>
          <a:xfrm flipV="1">
            <a:off x="8444291" y="2567266"/>
            <a:ext cx="1924203" cy="70322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8427797" y="3278321"/>
            <a:ext cx="3440684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ze strzałką 129"/>
          <p:cNvCxnSpPr/>
          <p:nvPr/>
        </p:nvCxnSpPr>
        <p:spPr>
          <a:xfrm>
            <a:off x="8438875" y="3260333"/>
            <a:ext cx="3270319" cy="2612102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y ze strzałką 130"/>
          <p:cNvCxnSpPr/>
          <p:nvPr/>
        </p:nvCxnSpPr>
        <p:spPr>
          <a:xfrm>
            <a:off x="8439443" y="3264818"/>
            <a:ext cx="3421555" cy="200083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131"/>
          <p:cNvCxnSpPr/>
          <p:nvPr/>
        </p:nvCxnSpPr>
        <p:spPr>
          <a:xfrm flipH="1">
            <a:off x="9099034" y="2646294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132"/>
          <p:cNvCxnSpPr/>
          <p:nvPr/>
        </p:nvCxnSpPr>
        <p:spPr>
          <a:xfrm>
            <a:off x="9111817" y="4220521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1593504" y="4992364"/>
            <a:ext cx="17443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Zone2=Airnode2</a:t>
            </a:r>
            <a:endParaRPr lang="en-US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593504" y="3260858"/>
            <a:ext cx="17443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Zone1=Airnode1</a:t>
            </a:r>
            <a:endParaRPr lang="en-US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6023057" y="4970592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Airnode2</a:t>
            </a:r>
            <a:endParaRPr lang="en-US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023056" y="326124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Airnode1</a:t>
            </a:r>
            <a:endParaRPr lang="en-US" dirty="0"/>
          </a:p>
        </p:txBody>
      </p:sp>
      <p:sp>
        <p:nvSpPr>
          <p:cNvPr id="111" name="pole tekstowe 110"/>
          <p:cNvSpPr txBox="1"/>
          <p:nvPr/>
        </p:nvSpPr>
        <p:spPr>
          <a:xfrm>
            <a:off x="10015814" y="4902791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Airnode2</a:t>
            </a:r>
            <a:endParaRPr lang="en-US" dirty="0"/>
          </a:p>
        </p:txBody>
      </p:sp>
      <p:sp>
        <p:nvSpPr>
          <p:cNvPr id="112" name="pole tekstowe 111"/>
          <p:cNvSpPr txBox="1"/>
          <p:nvPr/>
        </p:nvSpPr>
        <p:spPr>
          <a:xfrm>
            <a:off x="10015813" y="3193447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Airnode1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90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Panoramiczny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VirtualSurface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VirtualSurface</dc:title>
  <dc:creator>Karol Bandurski</dc:creator>
  <cp:lastModifiedBy>Karol Bandurski</cp:lastModifiedBy>
  <cp:revision>6</cp:revision>
  <dcterms:created xsi:type="dcterms:W3CDTF">2021-04-30T12:47:13Z</dcterms:created>
  <dcterms:modified xsi:type="dcterms:W3CDTF">2021-05-06T09:41:14Z</dcterms:modified>
</cp:coreProperties>
</file>