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0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7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2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90F1-EA26-4D5F-9054-8972DF99AF0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Łącznik prosty ze strzałką 43"/>
          <p:cNvCxnSpPr/>
          <p:nvPr/>
        </p:nvCxnSpPr>
        <p:spPr>
          <a:xfrm flipH="1" flipV="1">
            <a:off x="2597603" y="3478449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9172" y="357530"/>
            <a:ext cx="7886700" cy="1325563"/>
          </a:xfrm>
        </p:spPr>
        <p:txBody>
          <a:bodyPr/>
          <a:lstStyle/>
          <a:p>
            <a:r>
              <a:rPr lang="pl-PL" dirty="0" err="1" smtClean="0"/>
              <a:t>VirtualSurface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A66B-8279-4E6A-9E18-DF43CE4DAF95}" type="slidenum">
              <a:rPr lang="pl-PL" smtClean="0"/>
              <a:t>1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601685" y="2625404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640285" y="2625403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Łącznik prosty 7"/>
          <p:cNvCxnSpPr>
            <a:stCxn id="5" idx="1"/>
            <a:endCxn id="5" idx="3"/>
          </p:cNvCxnSpPr>
          <p:nvPr/>
        </p:nvCxnSpPr>
        <p:spPr>
          <a:xfrm>
            <a:off x="2601685" y="4290918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zaokrąglony 9"/>
          <p:cNvSpPr/>
          <p:nvPr/>
        </p:nvSpPr>
        <p:spPr>
          <a:xfrm>
            <a:off x="2724149" y="269888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2715984" y="4376643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le tekstowe 11"/>
          <p:cNvSpPr txBox="1"/>
          <p:nvPr/>
        </p:nvSpPr>
        <p:spPr>
          <a:xfrm>
            <a:off x="3129696" y="4992364"/>
            <a:ext cx="1744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Zone2=Airnode2</a:t>
            </a:r>
            <a:endParaRPr lang="en-US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129696" y="3260858"/>
            <a:ext cx="1744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Zone1=Airnode1</a:t>
            </a:r>
            <a:endParaRPr lang="en-US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6762749" y="269888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kąt zaokrąglony 14"/>
          <p:cNvSpPr/>
          <p:nvPr/>
        </p:nvSpPr>
        <p:spPr>
          <a:xfrm>
            <a:off x="6754584" y="4376643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le tekstowe 15"/>
          <p:cNvSpPr txBox="1"/>
          <p:nvPr/>
        </p:nvSpPr>
        <p:spPr>
          <a:xfrm>
            <a:off x="7559249" y="4970592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Airnode2</a:t>
            </a:r>
            <a:endParaRPr lang="en-US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7559248" y="3261248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Airnode1</a:t>
            </a:r>
            <a:endParaRPr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6231931" y="2230794"/>
            <a:ext cx="76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Zone1</a:t>
            </a:r>
            <a:endParaRPr lang="en-US" dirty="0"/>
          </a:p>
        </p:txBody>
      </p:sp>
      <p:cxnSp>
        <p:nvCxnSpPr>
          <p:cNvPr id="22" name="Łącznik prosty ze strzałką 21"/>
          <p:cNvCxnSpPr>
            <a:endCxn id="5" idx="0"/>
          </p:cNvCxnSpPr>
          <p:nvPr/>
        </p:nvCxnSpPr>
        <p:spPr>
          <a:xfrm flipV="1">
            <a:off x="2613929" y="2625403"/>
            <a:ext cx="1379766" cy="78377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endCxn id="5" idx="0"/>
          </p:cNvCxnSpPr>
          <p:nvPr/>
        </p:nvCxnSpPr>
        <p:spPr>
          <a:xfrm flipH="1" flipV="1">
            <a:off x="3993696" y="2625403"/>
            <a:ext cx="1360715" cy="79942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5" idx="2"/>
          </p:cNvCxnSpPr>
          <p:nvPr/>
        </p:nvCxnSpPr>
        <p:spPr>
          <a:xfrm flipH="1" flipV="1">
            <a:off x="2613929" y="5241914"/>
            <a:ext cx="1379766" cy="71451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stCxn id="5" idx="2"/>
          </p:cNvCxnSpPr>
          <p:nvPr/>
        </p:nvCxnSpPr>
        <p:spPr>
          <a:xfrm flipV="1">
            <a:off x="3993695" y="5206144"/>
            <a:ext cx="1353372" cy="75028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flipH="1">
            <a:off x="6650972" y="3409176"/>
            <a:ext cx="2753460" cy="167374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>
            <a:endCxn id="6" idx="2"/>
          </p:cNvCxnSpPr>
          <p:nvPr/>
        </p:nvCxnSpPr>
        <p:spPr>
          <a:xfrm flipH="1">
            <a:off x="8032296" y="3409175"/>
            <a:ext cx="1406979" cy="2547256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>
            <a:endCxn id="6" idx="0"/>
          </p:cNvCxnSpPr>
          <p:nvPr/>
        </p:nvCxnSpPr>
        <p:spPr>
          <a:xfrm flipH="1" flipV="1">
            <a:off x="8032295" y="2625403"/>
            <a:ext cx="1406978" cy="79942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6" idx="0"/>
          </p:cNvCxnSpPr>
          <p:nvPr/>
        </p:nvCxnSpPr>
        <p:spPr>
          <a:xfrm flipV="1">
            <a:off x="6678383" y="2625403"/>
            <a:ext cx="1353912" cy="78377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2589636" y="5149604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 flipH="1" flipV="1">
            <a:off x="6678383" y="3437360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 flipH="1" flipV="1">
            <a:off x="6636938" y="5141417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 flipH="1" flipV="1">
            <a:off x="6658456" y="3446921"/>
            <a:ext cx="2753460" cy="167374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 flipH="1" flipV="1">
            <a:off x="6676485" y="3557103"/>
            <a:ext cx="1339484" cy="240681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>
            <a:stCxn id="14" idx="0"/>
            <a:endCxn id="15" idx="2"/>
          </p:cNvCxnSpPr>
          <p:nvPr/>
        </p:nvCxnSpPr>
        <p:spPr>
          <a:xfrm flipH="1">
            <a:off x="8032295" y="2698883"/>
            <a:ext cx="8165" cy="317182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V="1">
            <a:off x="8070961" y="5152454"/>
            <a:ext cx="1353912" cy="78377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H="1" flipV="1">
            <a:off x="6625188" y="5186258"/>
            <a:ext cx="1286741" cy="74294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zakrzywiony 64"/>
          <p:cNvCxnSpPr>
            <a:stCxn id="16" idx="1"/>
            <a:endCxn id="17" idx="1"/>
          </p:cNvCxnSpPr>
          <p:nvPr/>
        </p:nvCxnSpPr>
        <p:spPr>
          <a:xfrm rot="10800000">
            <a:off x="7559249" y="3445914"/>
            <a:ext cx="1" cy="1709344"/>
          </a:xfrm>
          <a:prstGeom prst="curvedConnector3">
            <a:avLst>
              <a:gd name="adj1" fmla="val 2286010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zakrzywiony 66"/>
          <p:cNvCxnSpPr>
            <a:stCxn id="17" idx="3"/>
            <a:endCxn id="16" idx="3"/>
          </p:cNvCxnSpPr>
          <p:nvPr/>
        </p:nvCxnSpPr>
        <p:spPr>
          <a:xfrm>
            <a:off x="8607933" y="3445914"/>
            <a:ext cx="1" cy="1709344"/>
          </a:xfrm>
          <a:prstGeom prst="curvedConnector3">
            <a:avLst>
              <a:gd name="adj1" fmla="val 2286010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rostokąt 70"/>
          <p:cNvSpPr/>
          <p:nvPr/>
        </p:nvSpPr>
        <p:spPr>
          <a:xfrm>
            <a:off x="2762993" y="6003863"/>
            <a:ext cx="2477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zones</a:t>
            </a:r>
            <a:endParaRPr lang="pl-PL" dirty="0"/>
          </a:p>
          <a:p>
            <a:pPr algn="ctr"/>
            <a:r>
              <a:rPr lang="pl-PL" dirty="0" err="1"/>
              <a:t>dividedby</a:t>
            </a:r>
            <a:r>
              <a:rPr lang="pl-PL" dirty="0"/>
              <a:t> </a:t>
            </a:r>
            <a:r>
              <a:rPr lang="pl-PL" dirty="0" err="1"/>
              <a:t>VirtualSurface</a:t>
            </a:r>
            <a:endParaRPr lang="en-US" dirty="0"/>
          </a:p>
        </p:txBody>
      </p:sp>
      <p:sp>
        <p:nvSpPr>
          <p:cNvPr id="72" name="Prostokąt 71"/>
          <p:cNvSpPr/>
          <p:nvPr/>
        </p:nvSpPr>
        <p:spPr>
          <a:xfrm>
            <a:off x="6344435" y="6010440"/>
            <a:ext cx="33815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airnodes</a:t>
            </a:r>
            <a:r>
              <a:rPr lang="pl-PL" dirty="0"/>
              <a:t> </a:t>
            </a:r>
            <a:r>
              <a:rPr lang="pl-PL" dirty="0" err="1"/>
              <a:t>coupled</a:t>
            </a:r>
            <a:r>
              <a:rPr lang="pl-PL" dirty="0"/>
              <a:t> in one </a:t>
            </a:r>
            <a:r>
              <a:rPr lang="pl-PL" dirty="0" err="1"/>
              <a:t>zone</a:t>
            </a:r>
            <a:endParaRPr lang="pl-PL" dirty="0"/>
          </a:p>
          <a:p>
            <a:pPr algn="ctr"/>
            <a:r>
              <a:rPr lang="pl-PL" dirty="0" err="1"/>
              <a:t>divided</a:t>
            </a:r>
            <a:r>
              <a:rPr lang="pl-PL" dirty="0"/>
              <a:t> by </a:t>
            </a:r>
            <a:r>
              <a:rPr lang="pl-PL" dirty="0" err="1"/>
              <a:t>VirtualSurface</a:t>
            </a:r>
            <a:endParaRPr lang="en-US" dirty="0"/>
          </a:p>
        </p:txBody>
      </p:sp>
      <p:cxnSp>
        <p:nvCxnSpPr>
          <p:cNvPr id="73" name="Łącznik prosty ze strzałką 72"/>
          <p:cNvCxnSpPr/>
          <p:nvPr/>
        </p:nvCxnSpPr>
        <p:spPr>
          <a:xfrm flipH="1">
            <a:off x="7268557" y="384599"/>
            <a:ext cx="1194818" cy="988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8463375" y="216787"/>
            <a:ext cx="1578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longwave</a:t>
            </a:r>
            <a:r>
              <a:rPr lang="pl-PL" sz="1400" dirty="0"/>
              <a:t> </a:t>
            </a:r>
            <a:r>
              <a:rPr lang="pl-PL" sz="1400" dirty="0" err="1"/>
              <a:t>radiation</a:t>
            </a:r>
            <a:endParaRPr lang="en-US" sz="1400" dirty="0"/>
          </a:p>
        </p:txBody>
      </p:sp>
      <p:cxnSp>
        <p:nvCxnSpPr>
          <p:cNvPr id="78" name="Łącznik zakrzywiony 77"/>
          <p:cNvCxnSpPr/>
          <p:nvPr/>
        </p:nvCxnSpPr>
        <p:spPr>
          <a:xfrm>
            <a:off x="7361068" y="776951"/>
            <a:ext cx="1030425" cy="24172"/>
          </a:xfrm>
          <a:prstGeom prst="curvedConnector3">
            <a:avLst>
              <a:gd name="adj1" fmla="val 5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ole tekstowe 80"/>
          <p:cNvSpPr txBox="1"/>
          <p:nvPr/>
        </p:nvSpPr>
        <p:spPr>
          <a:xfrm>
            <a:off x="8463374" y="608822"/>
            <a:ext cx="13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coupledair</a:t>
            </a:r>
            <a:r>
              <a:rPr lang="pl-PL" sz="1400" dirty="0"/>
              <a:t> </a:t>
            </a:r>
            <a:r>
              <a:rPr lang="pl-PL" sz="1400" dirty="0" err="1"/>
              <a:t>flow</a:t>
            </a:r>
            <a:endParaRPr lang="en-US" sz="1400" dirty="0"/>
          </a:p>
        </p:txBody>
      </p:sp>
      <p:cxnSp>
        <p:nvCxnSpPr>
          <p:cNvPr id="83" name="Łącznik prosty ze strzałką 82"/>
          <p:cNvCxnSpPr/>
          <p:nvPr/>
        </p:nvCxnSpPr>
        <p:spPr>
          <a:xfrm>
            <a:off x="7268558" y="1167493"/>
            <a:ext cx="1194817" cy="81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463375" y="1014426"/>
            <a:ext cx="164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shotrwave</a:t>
            </a:r>
            <a:r>
              <a:rPr lang="pl-PL" sz="1400" dirty="0"/>
              <a:t> </a:t>
            </a:r>
            <a:r>
              <a:rPr lang="pl-PL" sz="1400" dirty="0" err="1"/>
              <a:t>radiation</a:t>
            </a:r>
            <a:endParaRPr lang="en-US" sz="1400" dirty="0"/>
          </a:p>
        </p:txBody>
      </p:sp>
      <p:cxnSp>
        <p:nvCxnSpPr>
          <p:cNvPr id="93" name="Łącznik prosty ze strzałką 92"/>
          <p:cNvCxnSpPr/>
          <p:nvPr/>
        </p:nvCxnSpPr>
        <p:spPr>
          <a:xfrm flipV="1">
            <a:off x="5987726" y="2635067"/>
            <a:ext cx="1924203" cy="7032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ze strzałką 93"/>
          <p:cNvCxnSpPr/>
          <p:nvPr/>
        </p:nvCxnSpPr>
        <p:spPr>
          <a:xfrm>
            <a:off x="5971232" y="3346122"/>
            <a:ext cx="34406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/>
          <p:nvPr/>
        </p:nvCxnSpPr>
        <p:spPr>
          <a:xfrm>
            <a:off x="5982310" y="3328134"/>
            <a:ext cx="3270319" cy="26121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ze strzałką 99"/>
          <p:cNvCxnSpPr/>
          <p:nvPr/>
        </p:nvCxnSpPr>
        <p:spPr>
          <a:xfrm>
            <a:off x="5982878" y="3332619"/>
            <a:ext cx="3421555" cy="20008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 flipH="1">
            <a:off x="2595532" y="2714095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/>
          <p:nvPr/>
        </p:nvCxnSpPr>
        <p:spPr>
          <a:xfrm flipV="1">
            <a:off x="1654502" y="3343750"/>
            <a:ext cx="3690018" cy="21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ze strzałką 87"/>
          <p:cNvCxnSpPr/>
          <p:nvPr/>
        </p:nvCxnSpPr>
        <p:spPr>
          <a:xfrm flipV="1">
            <a:off x="1670000" y="2634009"/>
            <a:ext cx="1802351" cy="7204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 flipH="1">
            <a:off x="6642469" y="2714095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8513740" y="1902043"/>
            <a:ext cx="1216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err="1"/>
              <a:t>VirtualSurface</a:t>
            </a:r>
            <a:endParaRPr lang="en-US" sz="1400" dirty="0"/>
          </a:p>
        </p:txBody>
      </p:sp>
      <p:cxnSp>
        <p:nvCxnSpPr>
          <p:cNvPr id="53" name="Łącznik prosty 52"/>
          <p:cNvCxnSpPr/>
          <p:nvPr/>
        </p:nvCxnSpPr>
        <p:spPr>
          <a:xfrm>
            <a:off x="6655252" y="4288322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7257863" y="2024093"/>
            <a:ext cx="1205511" cy="6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>
            <a:off x="7257863" y="1448856"/>
            <a:ext cx="1205511" cy="65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8513740" y="1316089"/>
            <a:ext cx="1451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/>
              <a:t>opaque</a:t>
            </a:r>
            <a:r>
              <a:rPr lang="pl-PL" sz="1400" dirty="0" smtClean="0"/>
              <a:t> </a:t>
            </a:r>
            <a:r>
              <a:rPr lang="pl-PL" sz="1400" dirty="0" err="1"/>
              <a:t>envelope</a:t>
            </a:r>
            <a:endParaRPr lang="en-US" sz="1400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8527046" y="1608510"/>
            <a:ext cx="765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/>
              <a:t>window</a:t>
            </a:r>
            <a:endParaRPr lang="en-US" sz="1400" dirty="0"/>
          </a:p>
        </p:txBody>
      </p:sp>
      <p:cxnSp>
        <p:nvCxnSpPr>
          <p:cNvPr id="64" name="Łącznik prosty 63"/>
          <p:cNvCxnSpPr/>
          <p:nvPr/>
        </p:nvCxnSpPr>
        <p:spPr>
          <a:xfrm flipV="1">
            <a:off x="7421116" y="1763667"/>
            <a:ext cx="865909" cy="13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190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Panoramiczny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VirtualSurface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VirtualSurface</dc:title>
  <dc:creator>Karol Bandurski</dc:creator>
  <cp:lastModifiedBy>Karol Bandurski</cp:lastModifiedBy>
  <cp:revision>3</cp:revision>
  <dcterms:created xsi:type="dcterms:W3CDTF">2021-04-30T12:47:13Z</dcterms:created>
  <dcterms:modified xsi:type="dcterms:W3CDTF">2021-04-30T13:00:39Z</dcterms:modified>
</cp:coreProperties>
</file>