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58" r:id="rId3"/>
    <p:sldId id="259" r:id="rId4"/>
    <p:sldId id="309" r:id="rId5"/>
    <p:sldId id="308" r:id="rId6"/>
    <p:sldId id="278" r:id="rId7"/>
    <p:sldId id="264" r:id="rId8"/>
    <p:sldId id="265" r:id="rId9"/>
    <p:sldId id="266" r:id="rId10"/>
    <p:sldId id="267" r:id="rId11"/>
    <p:sldId id="268" r:id="rId12"/>
    <p:sldId id="317" r:id="rId13"/>
    <p:sldId id="318" r:id="rId14"/>
    <p:sldId id="279" r:id="rId15"/>
    <p:sldId id="319" r:id="rId16"/>
    <p:sldId id="320" r:id="rId17"/>
    <p:sldId id="280" r:id="rId18"/>
    <p:sldId id="283" r:id="rId19"/>
    <p:sldId id="322" r:id="rId20"/>
    <p:sldId id="321" r:id="rId21"/>
    <p:sldId id="285" r:id="rId22"/>
    <p:sldId id="315" r:id="rId23"/>
    <p:sldId id="289" r:id="rId24"/>
    <p:sldId id="290" r:id="rId25"/>
    <p:sldId id="291" r:id="rId26"/>
    <p:sldId id="293" r:id="rId27"/>
    <p:sldId id="292" r:id="rId28"/>
    <p:sldId id="327" r:id="rId29"/>
    <p:sldId id="294" r:id="rId30"/>
    <p:sldId id="314" r:id="rId31"/>
    <p:sldId id="312" r:id="rId32"/>
    <p:sldId id="326" r:id="rId33"/>
    <p:sldId id="311" r:id="rId34"/>
    <p:sldId id="316" r:id="rId35"/>
    <p:sldId id="323" r:id="rId36"/>
    <p:sldId id="304" r:id="rId37"/>
    <p:sldId id="328" r:id="rId38"/>
    <p:sldId id="329" r:id="rId39"/>
    <p:sldId id="330" r:id="rId40"/>
    <p:sldId id="331" r:id="rId41"/>
    <p:sldId id="332" r:id="rId42"/>
    <p:sldId id="334" r:id="rId43"/>
    <p:sldId id="324" r:id="rId44"/>
    <p:sldId id="305" r:id="rId45"/>
    <p:sldId id="30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26"/>
    <a:srgbClr val="1C3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89714" autoAdjust="0"/>
  </p:normalViewPr>
  <p:slideViewPr>
    <p:cSldViewPr>
      <p:cViewPr>
        <p:scale>
          <a:sx n="100" d="100"/>
          <a:sy n="100" d="100"/>
        </p:scale>
        <p:origin x="-112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Owner\Desktop\1%20PCES\Test%20Data\Doghouse%20Test\oct1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rizona%20Test%20Site\Desktop\1%20PCES\Marketing\Energy%20Savings\APS%20Energy%20Savings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rizona%20Test%20Site\Desktop\1%20PCES\Marketing\Energy%20Savings\APS%20Run%20time%20detail%2062408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rizona%20Test%20Site\Desktop\1%20PCES\Marketing\Energy%20Savings\APS%20Run%20time%20detail%2062408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rizona%20Test%20Site\Desktop\1%20PCES\Marketing\Energy%20Savings\APS%20hourly%20energy%20consumption%2062408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\Dropbox\Case%20Studies\wallingford%20with%20temp%20data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Owner\Desktop\1%20PCES\Customers\Yum\KFC%20Data%201-25-10\dining%20room%20temps.xls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Owner\Desktop\1%20PCES\Customers\Yum\KFC%20Data%201-25-10\dining%20room%20temps.xls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BioPCM™</a:t>
            </a:r>
            <a:r>
              <a:rPr lang="en-US" sz="1600" baseline="0" dirty="0" smtClean="0">
                <a:solidFill>
                  <a:schemeClr val="bg1"/>
                </a:solidFill>
                <a:latin typeface="+mn-lt"/>
              </a:rPr>
              <a:t> vs. Control in Unconditioned Space</a:t>
            </a:r>
          </a:p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baseline="0" dirty="0" smtClean="0">
                <a:solidFill>
                  <a:schemeClr val="bg1"/>
                </a:solidFill>
                <a:latin typeface="+mn-lt"/>
              </a:rPr>
              <a:t>Side by Side Comparison of two residential buildings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27118017018128032"/>
          <c:y val="2.610114192495927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6592674805772453E-2"/>
          <c:y val="0.12234910277324652"/>
          <c:w val="0.79578246392896757"/>
          <c:h val="0.72104404567699865"/>
        </c:manualLayout>
      </c:layout>
      <c:lineChart>
        <c:grouping val="standard"/>
        <c:varyColors val="0"/>
        <c:ser>
          <c:idx val="2"/>
          <c:order val="0"/>
          <c:tx>
            <c:v>Control Attic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numRef>
              <c:f>Data!$M$3:$M$151</c:f>
              <c:numCache>
                <c:formatCode>h:mm:ss</c:formatCode>
                <c:ptCount val="149"/>
                <c:pt idx="0">
                  <c:v>2.8935185185185405E-3</c:v>
                </c:pt>
                <c:pt idx="1">
                  <c:v>9.8379629629630067E-3</c:v>
                </c:pt>
                <c:pt idx="2">
                  <c:v>1.6782407407407648E-2</c:v>
                </c:pt>
                <c:pt idx="3">
                  <c:v>2.3726851851851624E-2</c:v>
                </c:pt>
                <c:pt idx="4">
                  <c:v>3.0671296296296498E-2</c:v>
                </c:pt>
                <c:pt idx="5">
                  <c:v>3.7615740740741151E-2</c:v>
                </c:pt>
                <c:pt idx="6">
                  <c:v>4.4560185185185182E-2</c:v>
                </c:pt>
                <c:pt idx="7">
                  <c:v>5.1504629629629733E-2</c:v>
                </c:pt>
                <c:pt idx="8">
                  <c:v>5.8449074074074056E-2</c:v>
                </c:pt>
                <c:pt idx="9">
                  <c:v>6.5393518518519114E-2</c:v>
                </c:pt>
                <c:pt idx="10">
                  <c:v>7.2337962962962993E-2</c:v>
                </c:pt>
                <c:pt idx="11">
                  <c:v>7.9282407407408176E-2</c:v>
                </c:pt>
                <c:pt idx="12">
                  <c:v>8.6226851851852651E-2</c:v>
                </c:pt>
                <c:pt idx="13">
                  <c:v>9.3171296296297404E-2</c:v>
                </c:pt>
                <c:pt idx="14">
                  <c:v>0.1001157407407415</c:v>
                </c:pt>
                <c:pt idx="15">
                  <c:v>0.10706018518518606</c:v>
                </c:pt>
                <c:pt idx="16">
                  <c:v>0.11400462962963036</c:v>
                </c:pt>
                <c:pt idx="17">
                  <c:v>0.12094907407407407</c:v>
                </c:pt>
                <c:pt idx="18">
                  <c:v>0.1278935185185171</c:v>
                </c:pt>
                <c:pt idx="19">
                  <c:v>0.13483796296296299</c:v>
                </c:pt>
                <c:pt idx="20">
                  <c:v>0.14178240740740947</c:v>
                </c:pt>
                <c:pt idx="21">
                  <c:v>0.14872685185185194</c:v>
                </c:pt>
                <c:pt idx="22">
                  <c:v>0.15567129629629753</c:v>
                </c:pt>
                <c:pt idx="23">
                  <c:v>0.16261574074074159</c:v>
                </c:pt>
                <c:pt idx="24">
                  <c:v>0.16956018518518731</c:v>
                </c:pt>
                <c:pt idx="25">
                  <c:v>0.17650462962962962</c:v>
                </c:pt>
                <c:pt idx="26">
                  <c:v>0.18344907407407574</c:v>
                </c:pt>
                <c:pt idx="27">
                  <c:v>0.19039351851851788</c:v>
                </c:pt>
                <c:pt idx="28">
                  <c:v>0.19733796296296438</c:v>
                </c:pt>
                <c:pt idx="29">
                  <c:v>0.20428240740740947</c:v>
                </c:pt>
                <c:pt idx="30">
                  <c:v>0.21122685185185194</c:v>
                </c:pt>
                <c:pt idx="31">
                  <c:v>0.2181712962962975</c:v>
                </c:pt>
                <c:pt idx="32">
                  <c:v>0.22511574074074159</c:v>
                </c:pt>
                <c:pt idx="33">
                  <c:v>0.23206018518518656</c:v>
                </c:pt>
                <c:pt idx="34">
                  <c:v>0.23900462962962962</c:v>
                </c:pt>
                <c:pt idx="35">
                  <c:v>0.24594907407407574</c:v>
                </c:pt>
                <c:pt idx="36">
                  <c:v>0.25289351851851594</c:v>
                </c:pt>
                <c:pt idx="37">
                  <c:v>0.25983796296296596</c:v>
                </c:pt>
                <c:pt idx="38">
                  <c:v>0.26678240740740738</c:v>
                </c:pt>
                <c:pt idx="39">
                  <c:v>0.27372685185185514</c:v>
                </c:pt>
                <c:pt idx="40">
                  <c:v>0.28067129629629628</c:v>
                </c:pt>
                <c:pt idx="41">
                  <c:v>0.28761574074074081</c:v>
                </c:pt>
                <c:pt idx="42">
                  <c:v>0.29456018518518784</c:v>
                </c:pt>
                <c:pt idx="43">
                  <c:v>0.30150462962963365</c:v>
                </c:pt>
                <c:pt idx="44">
                  <c:v>0.30844907407407685</c:v>
                </c:pt>
                <c:pt idx="45">
                  <c:v>0.31539351851851855</c:v>
                </c:pt>
                <c:pt idx="46">
                  <c:v>0.32233796296296818</c:v>
                </c:pt>
                <c:pt idx="47">
                  <c:v>0.32928240740741155</c:v>
                </c:pt>
                <c:pt idx="48">
                  <c:v>0.33622685185185708</c:v>
                </c:pt>
                <c:pt idx="49">
                  <c:v>0.34317129629629778</c:v>
                </c:pt>
                <c:pt idx="50">
                  <c:v>0.35011574074074081</c:v>
                </c:pt>
                <c:pt idx="51">
                  <c:v>0.35706018518518784</c:v>
                </c:pt>
                <c:pt idx="52">
                  <c:v>0.36400462962963365</c:v>
                </c:pt>
                <c:pt idx="53">
                  <c:v>0.3709490740740769</c:v>
                </c:pt>
                <c:pt idx="54">
                  <c:v>0.37789351851851855</c:v>
                </c:pt>
                <c:pt idx="55">
                  <c:v>0.38483796296296818</c:v>
                </c:pt>
                <c:pt idx="56">
                  <c:v>0.39178240740741166</c:v>
                </c:pt>
                <c:pt idx="57">
                  <c:v>0.39872685185185708</c:v>
                </c:pt>
                <c:pt idx="58">
                  <c:v>0.40567129629629628</c:v>
                </c:pt>
                <c:pt idx="59">
                  <c:v>0.41261574074074081</c:v>
                </c:pt>
                <c:pt idx="60">
                  <c:v>0.41956018518518784</c:v>
                </c:pt>
                <c:pt idx="61">
                  <c:v>0.42650462962963365</c:v>
                </c:pt>
                <c:pt idx="62">
                  <c:v>0.4334490740740769</c:v>
                </c:pt>
                <c:pt idx="63">
                  <c:v>0.4403935185185176</c:v>
                </c:pt>
                <c:pt idx="64">
                  <c:v>0.44733796296296746</c:v>
                </c:pt>
                <c:pt idx="65">
                  <c:v>0.45428240740740788</c:v>
                </c:pt>
                <c:pt idx="66">
                  <c:v>0.46122685185185514</c:v>
                </c:pt>
                <c:pt idx="67">
                  <c:v>0.46817129629629628</c:v>
                </c:pt>
                <c:pt idx="68">
                  <c:v>0.47511574074074081</c:v>
                </c:pt>
                <c:pt idx="69">
                  <c:v>0.48206018518518784</c:v>
                </c:pt>
                <c:pt idx="70">
                  <c:v>0.48900462962963365</c:v>
                </c:pt>
                <c:pt idx="71">
                  <c:v>0.4959490740740769</c:v>
                </c:pt>
                <c:pt idx="72">
                  <c:v>0.50289351851852448</c:v>
                </c:pt>
                <c:pt idx="73">
                  <c:v>0.50983796296295558</c:v>
                </c:pt>
                <c:pt idx="74">
                  <c:v>0.51678240740740744</c:v>
                </c:pt>
                <c:pt idx="75">
                  <c:v>0.52372685185185186</c:v>
                </c:pt>
                <c:pt idx="76">
                  <c:v>0.53067129629630283</c:v>
                </c:pt>
                <c:pt idx="77">
                  <c:v>0.53761574074074059</c:v>
                </c:pt>
                <c:pt idx="78">
                  <c:v>0.54456018518518456</c:v>
                </c:pt>
                <c:pt idx="79">
                  <c:v>0.55150462962962954</c:v>
                </c:pt>
                <c:pt idx="80">
                  <c:v>0.55844907407408106</c:v>
                </c:pt>
                <c:pt idx="81">
                  <c:v>0.56539351851852448</c:v>
                </c:pt>
                <c:pt idx="82">
                  <c:v>0.57233796296295558</c:v>
                </c:pt>
                <c:pt idx="83">
                  <c:v>0.57928240740740744</c:v>
                </c:pt>
                <c:pt idx="84">
                  <c:v>0.58622685185184986</c:v>
                </c:pt>
                <c:pt idx="85">
                  <c:v>0.59317129629630083</c:v>
                </c:pt>
                <c:pt idx="86">
                  <c:v>0.60011574074074059</c:v>
                </c:pt>
                <c:pt idx="87">
                  <c:v>0.60706018518518523</c:v>
                </c:pt>
                <c:pt idx="88">
                  <c:v>0.61400462962962965</c:v>
                </c:pt>
                <c:pt idx="89">
                  <c:v>0.62094907407408606</c:v>
                </c:pt>
                <c:pt idx="90">
                  <c:v>0.62789351851852915</c:v>
                </c:pt>
                <c:pt idx="91">
                  <c:v>0.63483796296296258</c:v>
                </c:pt>
                <c:pt idx="92">
                  <c:v>0.6417824074074121</c:v>
                </c:pt>
                <c:pt idx="93">
                  <c:v>0.64872685185185264</c:v>
                </c:pt>
                <c:pt idx="94">
                  <c:v>0.65567129629630727</c:v>
                </c:pt>
                <c:pt idx="95">
                  <c:v>0.66261574074074081</c:v>
                </c:pt>
                <c:pt idx="96">
                  <c:v>0.66956018518518512</c:v>
                </c:pt>
                <c:pt idx="97">
                  <c:v>0.67650462962962965</c:v>
                </c:pt>
                <c:pt idx="98">
                  <c:v>0.68344907407408417</c:v>
                </c:pt>
                <c:pt idx="99">
                  <c:v>0.6903935185185277</c:v>
                </c:pt>
                <c:pt idx="100">
                  <c:v>0.69733796296295958</c:v>
                </c:pt>
                <c:pt idx="101">
                  <c:v>0.70428240740740744</c:v>
                </c:pt>
                <c:pt idx="102">
                  <c:v>0.71122685185185153</c:v>
                </c:pt>
                <c:pt idx="103">
                  <c:v>0.71817129629630283</c:v>
                </c:pt>
                <c:pt idx="104">
                  <c:v>0.72511574074074059</c:v>
                </c:pt>
                <c:pt idx="105">
                  <c:v>0.73206018518518512</c:v>
                </c:pt>
                <c:pt idx="106">
                  <c:v>0.73900462962962965</c:v>
                </c:pt>
                <c:pt idx="107">
                  <c:v>0.74594907407408606</c:v>
                </c:pt>
                <c:pt idx="108">
                  <c:v>0.75289351851852915</c:v>
                </c:pt>
                <c:pt idx="109">
                  <c:v>0.75983796296296258</c:v>
                </c:pt>
                <c:pt idx="110">
                  <c:v>0.7667824074074121</c:v>
                </c:pt>
                <c:pt idx="111">
                  <c:v>0.77372685185185153</c:v>
                </c:pt>
                <c:pt idx="112">
                  <c:v>0.78067129629630283</c:v>
                </c:pt>
                <c:pt idx="113">
                  <c:v>0.78761574074074059</c:v>
                </c:pt>
                <c:pt idx="114">
                  <c:v>0.79456018518518456</c:v>
                </c:pt>
                <c:pt idx="115">
                  <c:v>0.80150462962962954</c:v>
                </c:pt>
                <c:pt idx="116">
                  <c:v>0.80844907407408106</c:v>
                </c:pt>
                <c:pt idx="117">
                  <c:v>0.81539351851852448</c:v>
                </c:pt>
                <c:pt idx="118">
                  <c:v>0.82233796296295558</c:v>
                </c:pt>
                <c:pt idx="119">
                  <c:v>0.82928240740740744</c:v>
                </c:pt>
                <c:pt idx="120">
                  <c:v>0.83622685185185153</c:v>
                </c:pt>
                <c:pt idx="121">
                  <c:v>0.84317129629630283</c:v>
                </c:pt>
                <c:pt idx="122">
                  <c:v>0.85011574074074059</c:v>
                </c:pt>
                <c:pt idx="123">
                  <c:v>0.85706018518518512</c:v>
                </c:pt>
                <c:pt idx="124">
                  <c:v>0.86400462962962965</c:v>
                </c:pt>
                <c:pt idx="125">
                  <c:v>0.87094907407408606</c:v>
                </c:pt>
                <c:pt idx="126">
                  <c:v>0.87789351851852915</c:v>
                </c:pt>
                <c:pt idx="127">
                  <c:v>0.88483796296295958</c:v>
                </c:pt>
                <c:pt idx="128">
                  <c:v>0.89178240740741044</c:v>
                </c:pt>
                <c:pt idx="129">
                  <c:v>0.89872685185185164</c:v>
                </c:pt>
                <c:pt idx="130">
                  <c:v>0.90567129629630283</c:v>
                </c:pt>
                <c:pt idx="131">
                  <c:v>0.91261574074074059</c:v>
                </c:pt>
                <c:pt idx="132">
                  <c:v>0.91956018518518456</c:v>
                </c:pt>
                <c:pt idx="133">
                  <c:v>0.92650462962962954</c:v>
                </c:pt>
                <c:pt idx="134">
                  <c:v>0.93344907407408106</c:v>
                </c:pt>
                <c:pt idx="135">
                  <c:v>0.94039351851852448</c:v>
                </c:pt>
                <c:pt idx="136">
                  <c:v>0.94733796296295558</c:v>
                </c:pt>
                <c:pt idx="137">
                  <c:v>0.95428240740740744</c:v>
                </c:pt>
                <c:pt idx="138">
                  <c:v>0.96122685185185153</c:v>
                </c:pt>
                <c:pt idx="139">
                  <c:v>0.96817129629630283</c:v>
                </c:pt>
                <c:pt idx="140">
                  <c:v>0.97511574074073626</c:v>
                </c:pt>
                <c:pt idx="141">
                  <c:v>0.98206018518518456</c:v>
                </c:pt>
                <c:pt idx="142">
                  <c:v>0.98900462962962954</c:v>
                </c:pt>
                <c:pt idx="143">
                  <c:v>0.99594907407408106</c:v>
                </c:pt>
              </c:numCache>
            </c:numRef>
          </c:cat>
          <c:val>
            <c:numRef>
              <c:f>Data!$C$3:$C$151</c:f>
              <c:numCache>
                <c:formatCode>General</c:formatCode>
                <c:ptCount val="149"/>
                <c:pt idx="0">
                  <c:v>72.900000000000006</c:v>
                </c:pt>
                <c:pt idx="1">
                  <c:v>72.599999999999994</c:v>
                </c:pt>
                <c:pt idx="2">
                  <c:v>72.3</c:v>
                </c:pt>
                <c:pt idx="3">
                  <c:v>71.900000000000006</c:v>
                </c:pt>
                <c:pt idx="4">
                  <c:v>71.599999999999994</c:v>
                </c:pt>
                <c:pt idx="5">
                  <c:v>71.099999999999994</c:v>
                </c:pt>
                <c:pt idx="6">
                  <c:v>70.7</c:v>
                </c:pt>
                <c:pt idx="7">
                  <c:v>70.400000000000006</c:v>
                </c:pt>
                <c:pt idx="8">
                  <c:v>70.099999999999994</c:v>
                </c:pt>
                <c:pt idx="9">
                  <c:v>69.8</c:v>
                </c:pt>
                <c:pt idx="10">
                  <c:v>69.5</c:v>
                </c:pt>
                <c:pt idx="11">
                  <c:v>69.2</c:v>
                </c:pt>
                <c:pt idx="12">
                  <c:v>68.900000000000006</c:v>
                </c:pt>
                <c:pt idx="13">
                  <c:v>68.5</c:v>
                </c:pt>
                <c:pt idx="14">
                  <c:v>68.2</c:v>
                </c:pt>
                <c:pt idx="15">
                  <c:v>67.8</c:v>
                </c:pt>
                <c:pt idx="16">
                  <c:v>67.5</c:v>
                </c:pt>
                <c:pt idx="17">
                  <c:v>67.2</c:v>
                </c:pt>
                <c:pt idx="18">
                  <c:v>66.900000000000006</c:v>
                </c:pt>
                <c:pt idx="19">
                  <c:v>66.599999999999994</c:v>
                </c:pt>
                <c:pt idx="20">
                  <c:v>66.400000000000006</c:v>
                </c:pt>
                <c:pt idx="21">
                  <c:v>66</c:v>
                </c:pt>
                <c:pt idx="22">
                  <c:v>65.7</c:v>
                </c:pt>
                <c:pt idx="23">
                  <c:v>65.400000000000006</c:v>
                </c:pt>
                <c:pt idx="24">
                  <c:v>65.099999999999994</c:v>
                </c:pt>
                <c:pt idx="25">
                  <c:v>64.8</c:v>
                </c:pt>
                <c:pt idx="26">
                  <c:v>64.5</c:v>
                </c:pt>
                <c:pt idx="27">
                  <c:v>64.3</c:v>
                </c:pt>
                <c:pt idx="28">
                  <c:v>64</c:v>
                </c:pt>
                <c:pt idx="29">
                  <c:v>63.8</c:v>
                </c:pt>
                <c:pt idx="30">
                  <c:v>63.5</c:v>
                </c:pt>
                <c:pt idx="31">
                  <c:v>63.2</c:v>
                </c:pt>
                <c:pt idx="32">
                  <c:v>62.9</c:v>
                </c:pt>
                <c:pt idx="33">
                  <c:v>62.7</c:v>
                </c:pt>
                <c:pt idx="34">
                  <c:v>62.5</c:v>
                </c:pt>
                <c:pt idx="35">
                  <c:v>62.1</c:v>
                </c:pt>
                <c:pt idx="36">
                  <c:v>62.1</c:v>
                </c:pt>
                <c:pt idx="37">
                  <c:v>61.9</c:v>
                </c:pt>
                <c:pt idx="38">
                  <c:v>61.7</c:v>
                </c:pt>
                <c:pt idx="39">
                  <c:v>61.5</c:v>
                </c:pt>
                <c:pt idx="40">
                  <c:v>61.2</c:v>
                </c:pt>
                <c:pt idx="41">
                  <c:v>61</c:v>
                </c:pt>
                <c:pt idx="42">
                  <c:v>60.8</c:v>
                </c:pt>
                <c:pt idx="43">
                  <c:v>60.7</c:v>
                </c:pt>
                <c:pt idx="44">
                  <c:v>60.5</c:v>
                </c:pt>
                <c:pt idx="45">
                  <c:v>60.4</c:v>
                </c:pt>
                <c:pt idx="46">
                  <c:v>60.2</c:v>
                </c:pt>
                <c:pt idx="47">
                  <c:v>60.1</c:v>
                </c:pt>
                <c:pt idx="48">
                  <c:v>59.9</c:v>
                </c:pt>
                <c:pt idx="49">
                  <c:v>59.8</c:v>
                </c:pt>
                <c:pt idx="50">
                  <c:v>59.6</c:v>
                </c:pt>
                <c:pt idx="51">
                  <c:v>59.2</c:v>
                </c:pt>
                <c:pt idx="52">
                  <c:v>59.3</c:v>
                </c:pt>
                <c:pt idx="53">
                  <c:v>59.4</c:v>
                </c:pt>
                <c:pt idx="54">
                  <c:v>59.8</c:v>
                </c:pt>
                <c:pt idx="55">
                  <c:v>60</c:v>
                </c:pt>
                <c:pt idx="56">
                  <c:v>60.3</c:v>
                </c:pt>
                <c:pt idx="57">
                  <c:v>60.9</c:v>
                </c:pt>
                <c:pt idx="58">
                  <c:v>61.4</c:v>
                </c:pt>
                <c:pt idx="59">
                  <c:v>61.8</c:v>
                </c:pt>
                <c:pt idx="60">
                  <c:v>62.3</c:v>
                </c:pt>
                <c:pt idx="61">
                  <c:v>62.9</c:v>
                </c:pt>
                <c:pt idx="62">
                  <c:v>63.3</c:v>
                </c:pt>
                <c:pt idx="63">
                  <c:v>64.099999999999994</c:v>
                </c:pt>
                <c:pt idx="64">
                  <c:v>65</c:v>
                </c:pt>
                <c:pt idx="65">
                  <c:v>65.7</c:v>
                </c:pt>
                <c:pt idx="66">
                  <c:v>66.5</c:v>
                </c:pt>
                <c:pt idx="67">
                  <c:v>67.099999999999994</c:v>
                </c:pt>
                <c:pt idx="68">
                  <c:v>67.900000000000006</c:v>
                </c:pt>
                <c:pt idx="69">
                  <c:v>69.099999999999994</c:v>
                </c:pt>
                <c:pt idx="70">
                  <c:v>69.5</c:v>
                </c:pt>
                <c:pt idx="71">
                  <c:v>70.099999999999994</c:v>
                </c:pt>
                <c:pt idx="72">
                  <c:v>70.599999999999994</c:v>
                </c:pt>
                <c:pt idx="73">
                  <c:v>70.599999999999994</c:v>
                </c:pt>
                <c:pt idx="74">
                  <c:v>71.400000000000006</c:v>
                </c:pt>
                <c:pt idx="75">
                  <c:v>72.099999999999994</c:v>
                </c:pt>
                <c:pt idx="76">
                  <c:v>72.599999999999994</c:v>
                </c:pt>
                <c:pt idx="77">
                  <c:v>73.3</c:v>
                </c:pt>
                <c:pt idx="78">
                  <c:v>73.8</c:v>
                </c:pt>
                <c:pt idx="79">
                  <c:v>74.8</c:v>
                </c:pt>
                <c:pt idx="80">
                  <c:v>75.400000000000006</c:v>
                </c:pt>
                <c:pt idx="81">
                  <c:v>75.900000000000006</c:v>
                </c:pt>
                <c:pt idx="82">
                  <c:v>76.400000000000006</c:v>
                </c:pt>
                <c:pt idx="83">
                  <c:v>76.900000000000006</c:v>
                </c:pt>
                <c:pt idx="84">
                  <c:v>77.2</c:v>
                </c:pt>
                <c:pt idx="85">
                  <c:v>77.7</c:v>
                </c:pt>
                <c:pt idx="86">
                  <c:v>78.2</c:v>
                </c:pt>
                <c:pt idx="87">
                  <c:v>78.599999999999994</c:v>
                </c:pt>
                <c:pt idx="88">
                  <c:v>79.099999999999994</c:v>
                </c:pt>
                <c:pt idx="89">
                  <c:v>79.3</c:v>
                </c:pt>
                <c:pt idx="90">
                  <c:v>79.400000000000006</c:v>
                </c:pt>
                <c:pt idx="91">
                  <c:v>79.400000000000006</c:v>
                </c:pt>
                <c:pt idx="92">
                  <c:v>79.8</c:v>
                </c:pt>
                <c:pt idx="93">
                  <c:v>80.3</c:v>
                </c:pt>
                <c:pt idx="94">
                  <c:v>80.599999999999994</c:v>
                </c:pt>
                <c:pt idx="95">
                  <c:v>80.900000000000006</c:v>
                </c:pt>
                <c:pt idx="96">
                  <c:v>81.400000000000006</c:v>
                </c:pt>
                <c:pt idx="97">
                  <c:v>81.599999999999994</c:v>
                </c:pt>
                <c:pt idx="98">
                  <c:v>81.900000000000006</c:v>
                </c:pt>
                <c:pt idx="99">
                  <c:v>82.2</c:v>
                </c:pt>
                <c:pt idx="100">
                  <c:v>82.5</c:v>
                </c:pt>
                <c:pt idx="101">
                  <c:v>83</c:v>
                </c:pt>
                <c:pt idx="102">
                  <c:v>83.4</c:v>
                </c:pt>
                <c:pt idx="103">
                  <c:v>83.8</c:v>
                </c:pt>
                <c:pt idx="104">
                  <c:v>84</c:v>
                </c:pt>
                <c:pt idx="105">
                  <c:v>84</c:v>
                </c:pt>
                <c:pt idx="106">
                  <c:v>84.2</c:v>
                </c:pt>
                <c:pt idx="107">
                  <c:v>84.4</c:v>
                </c:pt>
                <c:pt idx="108">
                  <c:v>84.4</c:v>
                </c:pt>
                <c:pt idx="109">
                  <c:v>84.4</c:v>
                </c:pt>
                <c:pt idx="110">
                  <c:v>84.5</c:v>
                </c:pt>
                <c:pt idx="111">
                  <c:v>84.5</c:v>
                </c:pt>
                <c:pt idx="112">
                  <c:v>84.3</c:v>
                </c:pt>
                <c:pt idx="113">
                  <c:v>84.5</c:v>
                </c:pt>
                <c:pt idx="114">
                  <c:v>84.4</c:v>
                </c:pt>
                <c:pt idx="115">
                  <c:v>84.3</c:v>
                </c:pt>
                <c:pt idx="116">
                  <c:v>83.9</c:v>
                </c:pt>
                <c:pt idx="117">
                  <c:v>83.6</c:v>
                </c:pt>
                <c:pt idx="118">
                  <c:v>83.4</c:v>
                </c:pt>
                <c:pt idx="119">
                  <c:v>83.2</c:v>
                </c:pt>
                <c:pt idx="120">
                  <c:v>82.8</c:v>
                </c:pt>
                <c:pt idx="121">
                  <c:v>82.6</c:v>
                </c:pt>
                <c:pt idx="122">
                  <c:v>82.4</c:v>
                </c:pt>
                <c:pt idx="123">
                  <c:v>82</c:v>
                </c:pt>
                <c:pt idx="124">
                  <c:v>81.599999999999994</c:v>
                </c:pt>
                <c:pt idx="125">
                  <c:v>81.400000000000006</c:v>
                </c:pt>
                <c:pt idx="126">
                  <c:v>81</c:v>
                </c:pt>
                <c:pt idx="127">
                  <c:v>80.599999999999994</c:v>
                </c:pt>
                <c:pt idx="128">
                  <c:v>80.3</c:v>
                </c:pt>
                <c:pt idx="129">
                  <c:v>79.900000000000006</c:v>
                </c:pt>
                <c:pt idx="130">
                  <c:v>79.5</c:v>
                </c:pt>
                <c:pt idx="131">
                  <c:v>79.2</c:v>
                </c:pt>
                <c:pt idx="132">
                  <c:v>78.900000000000006</c:v>
                </c:pt>
                <c:pt idx="133">
                  <c:v>78.5</c:v>
                </c:pt>
                <c:pt idx="134">
                  <c:v>78.099999999999994</c:v>
                </c:pt>
                <c:pt idx="135">
                  <c:v>77.8</c:v>
                </c:pt>
                <c:pt idx="136">
                  <c:v>77.5</c:v>
                </c:pt>
                <c:pt idx="137">
                  <c:v>77</c:v>
                </c:pt>
                <c:pt idx="138">
                  <c:v>76.7</c:v>
                </c:pt>
                <c:pt idx="139">
                  <c:v>76.400000000000006</c:v>
                </c:pt>
                <c:pt idx="140">
                  <c:v>76.099999999999994</c:v>
                </c:pt>
                <c:pt idx="141">
                  <c:v>75.900000000000006</c:v>
                </c:pt>
                <c:pt idx="142">
                  <c:v>75.5</c:v>
                </c:pt>
                <c:pt idx="143">
                  <c:v>75.400000000000006</c:v>
                </c:pt>
              </c:numCache>
            </c:numRef>
          </c:val>
          <c:smooth val="0"/>
        </c:ser>
        <c:ser>
          <c:idx val="3"/>
          <c:order val="1"/>
          <c:tx>
            <c:v>Control Inside 1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Data!$M$3:$M$151</c:f>
              <c:numCache>
                <c:formatCode>h:mm:ss</c:formatCode>
                <c:ptCount val="149"/>
                <c:pt idx="0">
                  <c:v>2.8935185185185405E-3</c:v>
                </c:pt>
                <c:pt idx="1">
                  <c:v>9.8379629629630067E-3</c:v>
                </c:pt>
                <c:pt idx="2">
                  <c:v>1.6782407407407648E-2</c:v>
                </c:pt>
                <c:pt idx="3">
                  <c:v>2.3726851851851624E-2</c:v>
                </c:pt>
                <c:pt idx="4">
                  <c:v>3.0671296296296498E-2</c:v>
                </c:pt>
                <c:pt idx="5">
                  <c:v>3.7615740740741151E-2</c:v>
                </c:pt>
                <c:pt idx="6">
                  <c:v>4.4560185185185182E-2</c:v>
                </c:pt>
                <c:pt idx="7">
                  <c:v>5.1504629629629733E-2</c:v>
                </c:pt>
                <c:pt idx="8">
                  <c:v>5.8449074074074056E-2</c:v>
                </c:pt>
                <c:pt idx="9">
                  <c:v>6.5393518518519114E-2</c:v>
                </c:pt>
                <c:pt idx="10">
                  <c:v>7.2337962962962993E-2</c:v>
                </c:pt>
                <c:pt idx="11">
                  <c:v>7.9282407407408176E-2</c:v>
                </c:pt>
                <c:pt idx="12">
                  <c:v>8.6226851851852651E-2</c:v>
                </c:pt>
                <c:pt idx="13">
                  <c:v>9.3171296296297404E-2</c:v>
                </c:pt>
                <c:pt idx="14">
                  <c:v>0.1001157407407415</c:v>
                </c:pt>
                <c:pt idx="15">
                  <c:v>0.10706018518518606</c:v>
                </c:pt>
                <c:pt idx="16">
                  <c:v>0.11400462962963036</c:v>
                </c:pt>
                <c:pt idx="17">
                  <c:v>0.12094907407407407</c:v>
                </c:pt>
                <c:pt idx="18">
                  <c:v>0.1278935185185171</c:v>
                </c:pt>
                <c:pt idx="19">
                  <c:v>0.13483796296296299</c:v>
                </c:pt>
                <c:pt idx="20">
                  <c:v>0.14178240740740947</c:v>
                </c:pt>
                <c:pt idx="21">
                  <c:v>0.14872685185185194</c:v>
                </c:pt>
                <c:pt idx="22">
                  <c:v>0.15567129629629753</c:v>
                </c:pt>
                <c:pt idx="23">
                  <c:v>0.16261574074074159</c:v>
                </c:pt>
                <c:pt idx="24">
                  <c:v>0.16956018518518731</c:v>
                </c:pt>
                <c:pt idx="25">
                  <c:v>0.17650462962962962</c:v>
                </c:pt>
                <c:pt idx="26">
                  <c:v>0.18344907407407574</c:v>
                </c:pt>
                <c:pt idx="27">
                  <c:v>0.19039351851851788</c:v>
                </c:pt>
                <c:pt idx="28">
                  <c:v>0.19733796296296438</c:v>
                </c:pt>
                <c:pt idx="29">
                  <c:v>0.20428240740740947</c:v>
                </c:pt>
                <c:pt idx="30">
                  <c:v>0.21122685185185194</c:v>
                </c:pt>
                <c:pt idx="31">
                  <c:v>0.2181712962962975</c:v>
                </c:pt>
                <c:pt idx="32">
                  <c:v>0.22511574074074159</c:v>
                </c:pt>
                <c:pt idx="33">
                  <c:v>0.23206018518518656</c:v>
                </c:pt>
                <c:pt idx="34">
                  <c:v>0.23900462962962962</c:v>
                </c:pt>
                <c:pt idx="35">
                  <c:v>0.24594907407407574</c:v>
                </c:pt>
                <c:pt idx="36">
                  <c:v>0.25289351851851594</c:v>
                </c:pt>
                <c:pt idx="37">
                  <c:v>0.25983796296296596</c:v>
                </c:pt>
                <c:pt idx="38">
                  <c:v>0.26678240740740738</c:v>
                </c:pt>
                <c:pt idx="39">
                  <c:v>0.27372685185185514</c:v>
                </c:pt>
                <c:pt idx="40">
                  <c:v>0.28067129629629628</c:v>
                </c:pt>
                <c:pt idx="41">
                  <c:v>0.28761574074074081</c:v>
                </c:pt>
                <c:pt idx="42">
                  <c:v>0.29456018518518784</c:v>
                </c:pt>
                <c:pt idx="43">
                  <c:v>0.30150462962963365</c:v>
                </c:pt>
                <c:pt idx="44">
                  <c:v>0.30844907407407685</c:v>
                </c:pt>
                <c:pt idx="45">
                  <c:v>0.31539351851851855</c:v>
                </c:pt>
                <c:pt idx="46">
                  <c:v>0.32233796296296818</c:v>
                </c:pt>
                <c:pt idx="47">
                  <c:v>0.32928240740741155</c:v>
                </c:pt>
                <c:pt idx="48">
                  <c:v>0.33622685185185708</c:v>
                </c:pt>
                <c:pt idx="49">
                  <c:v>0.34317129629629778</c:v>
                </c:pt>
                <c:pt idx="50">
                  <c:v>0.35011574074074081</c:v>
                </c:pt>
                <c:pt idx="51">
                  <c:v>0.35706018518518784</c:v>
                </c:pt>
                <c:pt idx="52">
                  <c:v>0.36400462962963365</c:v>
                </c:pt>
                <c:pt idx="53">
                  <c:v>0.3709490740740769</c:v>
                </c:pt>
                <c:pt idx="54">
                  <c:v>0.37789351851851855</c:v>
                </c:pt>
                <c:pt idx="55">
                  <c:v>0.38483796296296818</c:v>
                </c:pt>
                <c:pt idx="56">
                  <c:v>0.39178240740741166</c:v>
                </c:pt>
                <c:pt idx="57">
                  <c:v>0.39872685185185708</c:v>
                </c:pt>
                <c:pt idx="58">
                  <c:v>0.40567129629629628</c:v>
                </c:pt>
                <c:pt idx="59">
                  <c:v>0.41261574074074081</c:v>
                </c:pt>
                <c:pt idx="60">
                  <c:v>0.41956018518518784</c:v>
                </c:pt>
                <c:pt idx="61">
                  <c:v>0.42650462962963365</c:v>
                </c:pt>
                <c:pt idx="62">
                  <c:v>0.4334490740740769</c:v>
                </c:pt>
                <c:pt idx="63">
                  <c:v>0.4403935185185176</c:v>
                </c:pt>
                <c:pt idx="64">
                  <c:v>0.44733796296296746</c:v>
                </c:pt>
                <c:pt idx="65">
                  <c:v>0.45428240740740788</c:v>
                </c:pt>
                <c:pt idx="66">
                  <c:v>0.46122685185185514</c:v>
                </c:pt>
                <c:pt idx="67">
                  <c:v>0.46817129629629628</c:v>
                </c:pt>
                <c:pt idx="68">
                  <c:v>0.47511574074074081</c:v>
                </c:pt>
                <c:pt idx="69">
                  <c:v>0.48206018518518784</c:v>
                </c:pt>
                <c:pt idx="70">
                  <c:v>0.48900462962963365</c:v>
                </c:pt>
                <c:pt idx="71">
                  <c:v>0.4959490740740769</c:v>
                </c:pt>
                <c:pt idx="72">
                  <c:v>0.50289351851852448</c:v>
                </c:pt>
                <c:pt idx="73">
                  <c:v>0.50983796296295558</c:v>
                </c:pt>
                <c:pt idx="74">
                  <c:v>0.51678240740740744</c:v>
                </c:pt>
                <c:pt idx="75">
                  <c:v>0.52372685185185186</c:v>
                </c:pt>
                <c:pt idx="76">
                  <c:v>0.53067129629630283</c:v>
                </c:pt>
                <c:pt idx="77">
                  <c:v>0.53761574074074059</c:v>
                </c:pt>
                <c:pt idx="78">
                  <c:v>0.54456018518518456</c:v>
                </c:pt>
                <c:pt idx="79">
                  <c:v>0.55150462962962954</c:v>
                </c:pt>
                <c:pt idx="80">
                  <c:v>0.55844907407408106</c:v>
                </c:pt>
                <c:pt idx="81">
                  <c:v>0.56539351851852448</c:v>
                </c:pt>
                <c:pt idx="82">
                  <c:v>0.57233796296295558</c:v>
                </c:pt>
                <c:pt idx="83">
                  <c:v>0.57928240740740744</c:v>
                </c:pt>
                <c:pt idx="84">
                  <c:v>0.58622685185184986</c:v>
                </c:pt>
                <c:pt idx="85">
                  <c:v>0.59317129629630083</c:v>
                </c:pt>
                <c:pt idx="86">
                  <c:v>0.60011574074074059</c:v>
                </c:pt>
                <c:pt idx="87">
                  <c:v>0.60706018518518523</c:v>
                </c:pt>
                <c:pt idx="88">
                  <c:v>0.61400462962962965</c:v>
                </c:pt>
                <c:pt idx="89">
                  <c:v>0.62094907407408606</c:v>
                </c:pt>
                <c:pt idx="90">
                  <c:v>0.62789351851852915</c:v>
                </c:pt>
                <c:pt idx="91">
                  <c:v>0.63483796296296258</c:v>
                </c:pt>
                <c:pt idx="92">
                  <c:v>0.6417824074074121</c:v>
                </c:pt>
                <c:pt idx="93">
                  <c:v>0.64872685185185264</c:v>
                </c:pt>
                <c:pt idx="94">
                  <c:v>0.65567129629630727</c:v>
                </c:pt>
                <c:pt idx="95">
                  <c:v>0.66261574074074081</c:v>
                </c:pt>
                <c:pt idx="96">
                  <c:v>0.66956018518518512</c:v>
                </c:pt>
                <c:pt idx="97">
                  <c:v>0.67650462962962965</c:v>
                </c:pt>
                <c:pt idx="98">
                  <c:v>0.68344907407408417</c:v>
                </c:pt>
                <c:pt idx="99">
                  <c:v>0.6903935185185277</c:v>
                </c:pt>
                <c:pt idx="100">
                  <c:v>0.69733796296295958</c:v>
                </c:pt>
                <c:pt idx="101">
                  <c:v>0.70428240740740744</c:v>
                </c:pt>
                <c:pt idx="102">
                  <c:v>0.71122685185185153</c:v>
                </c:pt>
                <c:pt idx="103">
                  <c:v>0.71817129629630283</c:v>
                </c:pt>
                <c:pt idx="104">
                  <c:v>0.72511574074074059</c:v>
                </c:pt>
                <c:pt idx="105">
                  <c:v>0.73206018518518512</c:v>
                </c:pt>
                <c:pt idx="106">
                  <c:v>0.73900462962962965</c:v>
                </c:pt>
                <c:pt idx="107">
                  <c:v>0.74594907407408606</c:v>
                </c:pt>
                <c:pt idx="108">
                  <c:v>0.75289351851852915</c:v>
                </c:pt>
                <c:pt idx="109">
                  <c:v>0.75983796296296258</c:v>
                </c:pt>
                <c:pt idx="110">
                  <c:v>0.7667824074074121</c:v>
                </c:pt>
                <c:pt idx="111">
                  <c:v>0.77372685185185153</c:v>
                </c:pt>
                <c:pt idx="112">
                  <c:v>0.78067129629630283</c:v>
                </c:pt>
                <c:pt idx="113">
                  <c:v>0.78761574074074059</c:v>
                </c:pt>
                <c:pt idx="114">
                  <c:v>0.79456018518518456</c:v>
                </c:pt>
                <c:pt idx="115">
                  <c:v>0.80150462962962954</c:v>
                </c:pt>
                <c:pt idx="116">
                  <c:v>0.80844907407408106</c:v>
                </c:pt>
                <c:pt idx="117">
                  <c:v>0.81539351851852448</c:v>
                </c:pt>
                <c:pt idx="118">
                  <c:v>0.82233796296295558</c:v>
                </c:pt>
                <c:pt idx="119">
                  <c:v>0.82928240740740744</c:v>
                </c:pt>
                <c:pt idx="120">
                  <c:v>0.83622685185185153</c:v>
                </c:pt>
                <c:pt idx="121">
                  <c:v>0.84317129629630283</c:v>
                </c:pt>
                <c:pt idx="122">
                  <c:v>0.85011574074074059</c:v>
                </c:pt>
                <c:pt idx="123">
                  <c:v>0.85706018518518512</c:v>
                </c:pt>
                <c:pt idx="124">
                  <c:v>0.86400462962962965</c:v>
                </c:pt>
                <c:pt idx="125">
                  <c:v>0.87094907407408606</c:v>
                </c:pt>
                <c:pt idx="126">
                  <c:v>0.87789351851852915</c:v>
                </c:pt>
                <c:pt idx="127">
                  <c:v>0.88483796296295958</c:v>
                </c:pt>
                <c:pt idx="128">
                  <c:v>0.89178240740741044</c:v>
                </c:pt>
                <c:pt idx="129">
                  <c:v>0.89872685185185164</c:v>
                </c:pt>
                <c:pt idx="130">
                  <c:v>0.90567129629630283</c:v>
                </c:pt>
                <c:pt idx="131">
                  <c:v>0.91261574074074059</c:v>
                </c:pt>
                <c:pt idx="132">
                  <c:v>0.91956018518518456</c:v>
                </c:pt>
                <c:pt idx="133">
                  <c:v>0.92650462962962954</c:v>
                </c:pt>
                <c:pt idx="134">
                  <c:v>0.93344907407408106</c:v>
                </c:pt>
                <c:pt idx="135">
                  <c:v>0.94039351851852448</c:v>
                </c:pt>
                <c:pt idx="136">
                  <c:v>0.94733796296295558</c:v>
                </c:pt>
                <c:pt idx="137">
                  <c:v>0.95428240740740744</c:v>
                </c:pt>
                <c:pt idx="138">
                  <c:v>0.96122685185185153</c:v>
                </c:pt>
                <c:pt idx="139">
                  <c:v>0.96817129629630283</c:v>
                </c:pt>
                <c:pt idx="140">
                  <c:v>0.97511574074073626</c:v>
                </c:pt>
                <c:pt idx="141">
                  <c:v>0.98206018518518456</c:v>
                </c:pt>
                <c:pt idx="142">
                  <c:v>0.98900462962962954</c:v>
                </c:pt>
                <c:pt idx="143">
                  <c:v>0.99594907407408106</c:v>
                </c:pt>
              </c:numCache>
            </c:numRef>
          </c:cat>
          <c:val>
            <c:numRef>
              <c:f>Data!$D$3:$D$151</c:f>
              <c:numCache>
                <c:formatCode>General</c:formatCode>
                <c:ptCount val="149"/>
                <c:pt idx="0">
                  <c:v>73.7</c:v>
                </c:pt>
                <c:pt idx="1">
                  <c:v>73.3</c:v>
                </c:pt>
                <c:pt idx="2">
                  <c:v>73</c:v>
                </c:pt>
                <c:pt idx="3">
                  <c:v>72.599999999999994</c:v>
                </c:pt>
                <c:pt idx="4">
                  <c:v>72.3</c:v>
                </c:pt>
                <c:pt idx="5">
                  <c:v>71.900000000000006</c:v>
                </c:pt>
                <c:pt idx="6">
                  <c:v>71.5</c:v>
                </c:pt>
                <c:pt idx="7">
                  <c:v>71.2</c:v>
                </c:pt>
                <c:pt idx="8">
                  <c:v>70.8</c:v>
                </c:pt>
                <c:pt idx="9">
                  <c:v>70.5</c:v>
                </c:pt>
                <c:pt idx="10">
                  <c:v>70.2</c:v>
                </c:pt>
                <c:pt idx="11">
                  <c:v>69.900000000000006</c:v>
                </c:pt>
                <c:pt idx="12">
                  <c:v>69.5</c:v>
                </c:pt>
                <c:pt idx="13">
                  <c:v>69.2</c:v>
                </c:pt>
                <c:pt idx="14">
                  <c:v>68.900000000000006</c:v>
                </c:pt>
                <c:pt idx="15">
                  <c:v>68.5</c:v>
                </c:pt>
                <c:pt idx="16">
                  <c:v>68.2</c:v>
                </c:pt>
                <c:pt idx="17">
                  <c:v>68</c:v>
                </c:pt>
                <c:pt idx="18">
                  <c:v>67.7</c:v>
                </c:pt>
                <c:pt idx="19">
                  <c:v>67.3</c:v>
                </c:pt>
                <c:pt idx="20">
                  <c:v>67.099999999999994</c:v>
                </c:pt>
                <c:pt idx="21">
                  <c:v>66.7</c:v>
                </c:pt>
                <c:pt idx="22">
                  <c:v>66.5</c:v>
                </c:pt>
                <c:pt idx="23">
                  <c:v>66.099999999999994</c:v>
                </c:pt>
                <c:pt idx="24">
                  <c:v>65.900000000000006</c:v>
                </c:pt>
                <c:pt idx="25">
                  <c:v>65.5</c:v>
                </c:pt>
                <c:pt idx="26">
                  <c:v>65.2</c:v>
                </c:pt>
                <c:pt idx="27">
                  <c:v>64.900000000000006</c:v>
                </c:pt>
                <c:pt idx="28">
                  <c:v>64.7</c:v>
                </c:pt>
                <c:pt idx="29">
                  <c:v>64.5</c:v>
                </c:pt>
                <c:pt idx="30">
                  <c:v>64.099999999999994</c:v>
                </c:pt>
                <c:pt idx="31">
                  <c:v>63.8</c:v>
                </c:pt>
                <c:pt idx="32">
                  <c:v>63.5</c:v>
                </c:pt>
                <c:pt idx="33">
                  <c:v>63.3</c:v>
                </c:pt>
                <c:pt idx="34">
                  <c:v>63</c:v>
                </c:pt>
                <c:pt idx="35">
                  <c:v>62.7</c:v>
                </c:pt>
                <c:pt idx="36">
                  <c:v>62.6</c:v>
                </c:pt>
                <c:pt idx="37">
                  <c:v>62.4</c:v>
                </c:pt>
                <c:pt idx="38">
                  <c:v>62.3</c:v>
                </c:pt>
                <c:pt idx="39">
                  <c:v>62</c:v>
                </c:pt>
                <c:pt idx="40">
                  <c:v>61.7</c:v>
                </c:pt>
                <c:pt idx="41">
                  <c:v>61.5</c:v>
                </c:pt>
                <c:pt idx="42">
                  <c:v>61.3</c:v>
                </c:pt>
                <c:pt idx="43">
                  <c:v>61</c:v>
                </c:pt>
                <c:pt idx="44">
                  <c:v>60.9</c:v>
                </c:pt>
                <c:pt idx="45">
                  <c:v>60.7</c:v>
                </c:pt>
                <c:pt idx="46">
                  <c:v>60.7</c:v>
                </c:pt>
                <c:pt idx="47">
                  <c:v>60.5</c:v>
                </c:pt>
                <c:pt idx="48">
                  <c:v>60.3</c:v>
                </c:pt>
                <c:pt idx="49">
                  <c:v>60.1</c:v>
                </c:pt>
                <c:pt idx="50">
                  <c:v>59.9</c:v>
                </c:pt>
                <c:pt idx="51">
                  <c:v>59.6</c:v>
                </c:pt>
                <c:pt idx="52">
                  <c:v>59.3</c:v>
                </c:pt>
                <c:pt idx="53">
                  <c:v>59.1</c:v>
                </c:pt>
                <c:pt idx="54">
                  <c:v>59.2</c:v>
                </c:pt>
                <c:pt idx="55">
                  <c:v>59.4</c:v>
                </c:pt>
                <c:pt idx="56">
                  <c:v>59.4</c:v>
                </c:pt>
                <c:pt idx="57">
                  <c:v>59.7</c:v>
                </c:pt>
                <c:pt idx="58">
                  <c:v>60.1</c:v>
                </c:pt>
                <c:pt idx="59">
                  <c:v>60.3</c:v>
                </c:pt>
                <c:pt idx="60">
                  <c:v>60.6</c:v>
                </c:pt>
                <c:pt idx="61">
                  <c:v>60.9</c:v>
                </c:pt>
                <c:pt idx="62">
                  <c:v>61.4</c:v>
                </c:pt>
                <c:pt idx="63">
                  <c:v>61.9</c:v>
                </c:pt>
                <c:pt idx="64">
                  <c:v>62.5</c:v>
                </c:pt>
                <c:pt idx="65">
                  <c:v>63</c:v>
                </c:pt>
                <c:pt idx="66">
                  <c:v>63.6</c:v>
                </c:pt>
                <c:pt idx="67">
                  <c:v>64.099999999999994</c:v>
                </c:pt>
                <c:pt idx="68">
                  <c:v>64.7</c:v>
                </c:pt>
                <c:pt idx="69">
                  <c:v>65.599999999999994</c:v>
                </c:pt>
                <c:pt idx="70">
                  <c:v>66.099999999999994</c:v>
                </c:pt>
                <c:pt idx="71">
                  <c:v>66.599999999999994</c:v>
                </c:pt>
                <c:pt idx="72">
                  <c:v>67.400000000000006</c:v>
                </c:pt>
                <c:pt idx="73">
                  <c:v>67.7</c:v>
                </c:pt>
                <c:pt idx="74">
                  <c:v>68.3</c:v>
                </c:pt>
                <c:pt idx="75">
                  <c:v>69</c:v>
                </c:pt>
                <c:pt idx="76">
                  <c:v>69.5</c:v>
                </c:pt>
                <c:pt idx="77">
                  <c:v>70</c:v>
                </c:pt>
                <c:pt idx="78">
                  <c:v>70.5</c:v>
                </c:pt>
                <c:pt idx="79">
                  <c:v>71.400000000000006</c:v>
                </c:pt>
                <c:pt idx="80">
                  <c:v>71.8</c:v>
                </c:pt>
                <c:pt idx="81">
                  <c:v>72.3</c:v>
                </c:pt>
                <c:pt idx="82">
                  <c:v>73</c:v>
                </c:pt>
                <c:pt idx="83">
                  <c:v>73.5</c:v>
                </c:pt>
                <c:pt idx="84">
                  <c:v>74</c:v>
                </c:pt>
                <c:pt idx="85">
                  <c:v>74.5</c:v>
                </c:pt>
                <c:pt idx="86">
                  <c:v>75.2</c:v>
                </c:pt>
                <c:pt idx="87">
                  <c:v>75.5</c:v>
                </c:pt>
                <c:pt idx="88">
                  <c:v>76.099999999999994</c:v>
                </c:pt>
                <c:pt idx="89">
                  <c:v>76.599999999999994</c:v>
                </c:pt>
                <c:pt idx="90">
                  <c:v>76.900000000000006</c:v>
                </c:pt>
                <c:pt idx="91">
                  <c:v>77.099999999999994</c:v>
                </c:pt>
                <c:pt idx="92">
                  <c:v>77.7</c:v>
                </c:pt>
                <c:pt idx="93">
                  <c:v>78.2</c:v>
                </c:pt>
                <c:pt idx="94">
                  <c:v>78.400000000000006</c:v>
                </c:pt>
                <c:pt idx="95">
                  <c:v>78.7</c:v>
                </c:pt>
                <c:pt idx="96">
                  <c:v>79.2</c:v>
                </c:pt>
                <c:pt idx="97">
                  <c:v>79.5</c:v>
                </c:pt>
                <c:pt idx="98">
                  <c:v>79.8</c:v>
                </c:pt>
                <c:pt idx="99">
                  <c:v>80.3</c:v>
                </c:pt>
                <c:pt idx="100">
                  <c:v>80.5</c:v>
                </c:pt>
                <c:pt idx="101">
                  <c:v>81</c:v>
                </c:pt>
                <c:pt idx="102">
                  <c:v>81.400000000000006</c:v>
                </c:pt>
                <c:pt idx="103">
                  <c:v>81.8</c:v>
                </c:pt>
                <c:pt idx="104">
                  <c:v>82.1</c:v>
                </c:pt>
                <c:pt idx="105">
                  <c:v>82.6</c:v>
                </c:pt>
                <c:pt idx="106">
                  <c:v>82.7</c:v>
                </c:pt>
                <c:pt idx="107">
                  <c:v>83</c:v>
                </c:pt>
                <c:pt idx="108">
                  <c:v>83.1</c:v>
                </c:pt>
                <c:pt idx="109">
                  <c:v>83.4</c:v>
                </c:pt>
                <c:pt idx="110">
                  <c:v>83.5</c:v>
                </c:pt>
                <c:pt idx="111">
                  <c:v>83.6</c:v>
                </c:pt>
                <c:pt idx="112">
                  <c:v>83.6</c:v>
                </c:pt>
                <c:pt idx="113">
                  <c:v>83.8</c:v>
                </c:pt>
                <c:pt idx="114">
                  <c:v>83.7</c:v>
                </c:pt>
                <c:pt idx="115">
                  <c:v>83.8</c:v>
                </c:pt>
                <c:pt idx="116">
                  <c:v>83.5</c:v>
                </c:pt>
                <c:pt idx="117">
                  <c:v>83.2</c:v>
                </c:pt>
                <c:pt idx="118">
                  <c:v>83.1</c:v>
                </c:pt>
                <c:pt idx="119">
                  <c:v>83</c:v>
                </c:pt>
                <c:pt idx="120">
                  <c:v>82.7</c:v>
                </c:pt>
                <c:pt idx="121">
                  <c:v>82.5</c:v>
                </c:pt>
                <c:pt idx="122">
                  <c:v>82.3</c:v>
                </c:pt>
                <c:pt idx="123">
                  <c:v>82</c:v>
                </c:pt>
                <c:pt idx="124">
                  <c:v>81.8</c:v>
                </c:pt>
                <c:pt idx="125">
                  <c:v>81.5</c:v>
                </c:pt>
                <c:pt idx="126">
                  <c:v>81.2</c:v>
                </c:pt>
                <c:pt idx="127">
                  <c:v>80.8</c:v>
                </c:pt>
                <c:pt idx="128">
                  <c:v>80.7</c:v>
                </c:pt>
                <c:pt idx="129">
                  <c:v>80.400000000000006</c:v>
                </c:pt>
                <c:pt idx="130">
                  <c:v>80</c:v>
                </c:pt>
                <c:pt idx="131">
                  <c:v>79.599999999999994</c:v>
                </c:pt>
                <c:pt idx="132">
                  <c:v>79.3</c:v>
                </c:pt>
                <c:pt idx="133">
                  <c:v>78.900000000000006</c:v>
                </c:pt>
                <c:pt idx="134">
                  <c:v>78.599999999999994</c:v>
                </c:pt>
                <c:pt idx="135">
                  <c:v>78.2</c:v>
                </c:pt>
                <c:pt idx="136">
                  <c:v>77.900000000000006</c:v>
                </c:pt>
                <c:pt idx="137">
                  <c:v>77.599999999999994</c:v>
                </c:pt>
                <c:pt idx="138">
                  <c:v>77.2</c:v>
                </c:pt>
                <c:pt idx="139">
                  <c:v>76.900000000000006</c:v>
                </c:pt>
                <c:pt idx="140">
                  <c:v>76.599999999999994</c:v>
                </c:pt>
                <c:pt idx="141">
                  <c:v>76.400000000000006</c:v>
                </c:pt>
                <c:pt idx="142">
                  <c:v>76.099999999999994</c:v>
                </c:pt>
                <c:pt idx="143">
                  <c:v>75.8</c:v>
                </c:pt>
              </c:numCache>
            </c:numRef>
          </c:val>
          <c:smooth val="0"/>
        </c:ser>
        <c:ser>
          <c:idx val="4"/>
          <c:order val="2"/>
          <c:tx>
            <c:v>Control Inside 2</c:v>
          </c:tx>
          <c:spPr>
            <a:ln w="12700">
              <a:solidFill>
                <a:srgbClr val="FF99CC"/>
              </a:solidFill>
              <a:prstDash val="solid"/>
            </a:ln>
          </c:spPr>
          <c:marker>
            <c:symbol val="none"/>
          </c:marker>
          <c:cat>
            <c:numRef>
              <c:f>Data!$M$3:$M$151</c:f>
              <c:numCache>
                <c:formatCode>h:mm:ss</c:formatCode>
                <c:ptCount val="149"/>
                <c:pt idx="0">
                  <c:v>2.8935185185185405E-3</c:v>
                </c:pt>
                <c:pt idx="1">
                  <c:v>9.8379629629630067E-3</c:v>
                </c:pt>
                <c:pt idx="2">
                  <c:v>1.6782407407407648E-2</c:v>
                </c:pt>
                <c:pt idx="3">
                  <c:v>2.3726851851851624E-2</c:v>
                </c:pt>
                <c:pt idx="4">
                  <c:v>3.0671296296296498E-2</c:v>
                </c:pt>
                <c:pt idx="5">
                  <c:v>3.7615740740741151E-2</c:v>
                </c:pt>
                <c:pt idx="6">
                  <c:v>4.4560185185185182E-2</c:v>
                </c:pt>
                <c:pt idx="7">
                  <c:v>5.1504629629629733E-2</c:v>
                </c:pt>
                <c:pt idx="8">
                  <c:v>5.8449074074074056E-2</c:v>
                </c:pt>
                <c:pt idx="9">
                  <c:v>6.5393518518519114E-2</c:v>
                </c:pt>
                <c:pt idx="10">
                  <c:v>7.2337962962962993E-2</c:v>
                </c:pt>
                <c:pt idx="11">
                  <c:v>7.9282407407408176E-2</c:v>
                </c:pt>
                <c:pt idx="12">
                  <c:v>8.6226851851852651E-2</c:v>
                </c:pt>
                <c:pt idx="13">
                  <c:v>9.3171296296297404E-2</c:v>
                </c:pt>
                <c:pt idx="14">
                  <c:v>0.1001157407407415</c:v>
                </c:pt>
                <c:pt idx="15">
                  <c:v>0.10706018518518606</c:v>
                </c:pt>
                <c:pt idx="16">
                  <c:v>0.11400462962963036</c:v>
                </c:pt>
                <c:pt idx="17">
                  <c:v>0.12094907407407407</c:v>
                </c:pt>
                <c:pt idx="18">
                  <c:v>0.1278935185185171</c:v>
                </c:pt>
                <c:pt idx="19">
                  <c:v>0.13483796296296299</c:v>
                </c:pt>
                <c:pt idx="20">
                  <c:v>0.14178240740740947</c:v>
                </c:pt>
                <c:pt idx="21">
                  <c:v>0.14872685185185194</c:v>
                </c:pt>
                <c:pt idx="22">
                  <c:v>0.15567129629629753</c:v>
                </c:pt>
                <c:pt idx="23">
                  <c:v>0.16261574074074159</c:v>
                </c:pt>
                <c:pt idx="24">
                  <c:v>0.16956018518518731</c:v>
                </c:pt>
                <c:pt idx="25">
                  <c:v>0.17650462962962962</c:v>
                </c:pt>
                <c:pt idx="26">
                  <c:v>0.18344907407407574</c:v>
                </c:pt>
                <c:pt idx="27">
                  <c:v>0.19039351851851788</c:v>
                </c:pt>
                <c:pt idx="28">
                  <c:v>0.19733796296296438</c:v>
                </c:pt>
                <c:pt idx="29">
                  <c:v>0.20428240740740947</c:v>
                </c:pt>
                <c:pt idx="30">
                  <c:v>0.21122685185185194</c:v>
                </c:pt>
                <c:pt idx="31">
                  <c:v>0.2181712962962975</c:v>
                </c:pt>
                <c:pt idx="32">
                  <c:v>0.22511574074074159</c:v>
                </c:pt>
                <c:pt idx="33">
                  <c:v>0.23206018518518656</c:v>
                </c:pt>
                <c:pt idx="34">
                  <c:v>0.23900462962962962</c:v>
                </c:pt>
                <c:pt idx="35">
                  <c:v>0.24594907407407574</c:v>
                </c:pt>
                <c:pt idx="36">
                  <c:v>0.25289351851851594</c:v>
                </c:pt>
                <c:pt idx="37">
                  <c:v>0.25983796296296596</c:v>
                </c:pt>
                <c:pt idx="38">
                  <c:v>0.26678240740740738</c:v>
                </c:pt>
                <c:pt idx="39">
                  <c:v>0.27372685185185514</c:v>
                </c:pt>
                <c:pt idx="40">
                  <c:v>0.28067129629629628</c:v>
                </c:pt>
                <c:pt idx="41">
                  <c:v>0.28761574074074081</c:v>
                </c:pt>
                <c:pt idx="42">
                  <c:v>0.29456018518518784</c:v>
                </c:pt>
                <c:pt idx="43">
                  <c:v>0.30150462962963365</c:v>
                </c:pt>
                <c:pt idx="44">
                  <c:v>0.30844907407407685</c:v>
                </c:pt>
                <c:pt idx="45">
                  <c:v>0.31539351851851855</c:v>
                </c:pt>
                <c:pt idx="46">
                  <c:v>0.32233796296296818</c:v>
                </c:pt>
                <c:pt idx="47">
                  <c:v>0.32928240740741155</c:v>
                </c:pt>
                <c:pt idx="48">
                  <c:v>0.33622685185185708</c:v>
                </c:pt>
                <c:pt idx="49">
                  <c:v>0.34317129629629778</c:v>
                </c:pt>
                <c:pt idx="50">
                  <c:v>0.35011574074074081</c:v>
                </c:pt>
                <c:pt idx="51">
                  <c:v>0.35706018518518784</c:v>
                </c:pt>
                <c:pt idx="52">
                  <c:v>0.36400462962963365</c:v>
                </c:pt>
                <c:pt idx="53">
                  <c:v>0.3709490740740769</c:v>
                </c:pt>
                <c:pt idx="54">
                  <c:v>0.37789351851851855</c:v>
                </c:pt>
                <c:pt idx="55">
                  <c:v>0.38483796296296818</c:v>
                </c:pt>
                <c:pt idx="56">
                  <c:v>0.39178240740741166</c:v>
                </c:pt>
                <c:pt idx="57">
                  <c:v>0.39872685185185708</c:v>
                </c:pt>
                <c:pt idx="58">
                  <c:v>0.40567129629629628</c:v>
                </c:pt>
                <c:pt idx="59">
                  <c:v>0.41261574074074081</c:v>
                </c:pt>
                <c:pt idx="60">
                  <c:v>0.41956018518518784</c:v>
                </c:pt>
                <c:pt idx="61">
                  <c:v>0.42650462962963365</c:v>
                </c:pt>
                <c:pt idx="62">
                  <c:v>0.4334490740740769</c:v>
                </c:pt>
                <c:pt idx="63">
                  <c:v>0.4403935185185176</c:v>
                </c:pt>
                <c:pt idx="64">
                  <c:v>0.44733796296296746</c:v>
                </c:pt>
                <c:pt idx="65">
                  <c:v>0.45428240740740788</c:v>
                </c:pt>
                <c:pt idx="66">
                  <c:v>0.46122685185185514</c:v>
                </c:pt>
                <c:pt idx="67">
                  <c:v>0.46817129629629628</c:v>
                </c:pt>
                <c:pt idx="68">
                  <c:v>0.47511574074074081</c:v>
                </c:pt>
                <c:pt idx="69">
                  <c:v>0.48206018518518784</c:v>
                </c:pt>
                <c:pt idx="70">
                  <c:v>0.48900462962963365</c:v>
                </c:pt>
                <c:pt idx="71">
                  <c:v>0.4959490740740769</c:v>
                </c:pt>
                <c:pt idx="72">
                  <c:v>0.50289351851852448</c:v>
                </c:pt>
                <c:pt idx="73">
                  <c:v>0.50983796296295558</c:v>
                </c:pt>
                <c:pt idx="74">
                  <c:v>0.51678240740740744</c:v>
                </c:pt>
                <c:pt idx="75">
                  <c:v>0.52372685185185186</c:v>
                </c:pt>
                <c:pt idx="76">
                  <c:v>0.53067129629630283</c:v>
                </c:pt>
                <c:pt idx="77">
                  <c:v>0.53761574074074059</c:v>
                </c:pt>
                <c:pt idx="78">
                  <c:v>0.54456018518518456</c:v>
                </c:pt>
                <c:pt idx="79">
                  <c:v>0.55150462962962954</c:v>
                </c:pt>
                <c:pt idx="80">
                  <c:v>0.55844907407408106</c:v>
                </c:pt>
                <c:pt idx="81">
                  <c:v>0.56539351851852448</c:v>
                </c:pt>
                <c:pt idx="82">
                  <c:v>0.57233796296295558</c:v>
                </c:pt>
                <c:pt idx="83">
                  <c:v>0.57928240740740744</c:v>
                </c:pt>
                <c:pt idx="84">
                  <c:v>0.58622685185184986</c:v>
                </c:pt>
                <c:pt idx="85">
                  <c:v>0.59317129629630083</c:v>
                </c:pt>
                <c:pt idx="86">
                  <c:v>0.60011574074074059</c:v>
                </c:pt>
                <c:pt idx="87">
                  <c:v>0.60706018518518523</c:v>
                </c:pt>
                <c:pt idx="88">
                  <c:v>0.61400462962962965</c:v>
                </c:pt>
                <c:pt idx="89">
                  <c:v>0.62094907407408606</c:v>
                </c:pt>
                <c:pt idx="90">
                  <c:v>0.62789351851852915</c:v>
                </c:pt>
                <c:pt idx="91">
                  <c:v>0.63483796296296258</c:v>
                </c:pt>
                <c:pt idx="92">
                  <c:v>0.6417824074074121</c:v>
                </c:pt>
                <c:pt idx="93">
                  <c:v>0.64872685185185264</c:v>
                </c:pt>
                <c:pt idx="94">
                  <c:v>0.65567129629630727</c:v>
                </c:pt>
                <c:pt idx="95">
                  <c:v>0.66261574074074081</c:v>
                </c:pt>
                <c:pt idx="96">
                  <c:v>0.66956018518518512</c:v>
                </c:pt>
                <c:pt idx="97">
                  <c:v>0.67650462962962965</c:v>
                </c:pt>
                <c:pt idx="98">
                  <c:v>0.68344907407408417</c:v>
                </c:pt>
                <c:pt idx="99">
                  <c:v>0.6903935185185277</c:v>
                </c:pt>
                <c:pt idx="100">
                  <c:v>0.69733796296295958</c:v>
                </c:pt>
                <c:pt idx="101">
                  <c:v>0.70428240740740744</c:v>
                </c:pt>
                <c:pt idx="102">
                  <c:v>0.71122685185185153</c:v>
                </c:pt>
                <c:pt idx="103">
                  <c:v>0.71817129629630283</c:v>
                </c:pt>
                <c:pt idx="104">
                  <c:v>0.72511574074074059</c:v>
                </c:pt>
                <c:pt idx="105">
                  <c:v>0.73206018518518512</c:v>
                </c:pt>
                <c:pt idx="106">
                  <c:v>0.73900462962962965</c:v>
                </c:pt>
                <c:pt idx="107">
                  <c:v>0.74594907407408606</c:v>
                </c:pt>
                <c:pt idx="108">
                  <c:v>0.75289351851852915</c:v>
                </c:pt>
                <c:pt idx="109">
                  <c:v>0.75983796296296258</c:v>
                </c:pt>
                <c:pt idx="110">
                  <c:v>0.7667824074074121</c:v>
                </c:pt>
                <c:pt idx="111">
                  <c:v>0.77372685185185153</c:v>
                </c:pt>
                <c:pt idx="112">
                  <c:v>0.78067129629630283</c:v>
                </c:pt>
                <c:pt idx="113">
                  <c:v>0.78761574074074059</c:v>
                </c:pt>
                <c:pt idx="114">
                  <c:v>0.79456018518518456</c:v>
                </c:pt>
                <c:pt idx="115">
                  <c:v>0.80150462962962954</c:v>
                </c:pt>
                <c:pt idx="116">
                  <c:v>0.80844907407408106</c:v>
                </c:pt>
                <c:pt idx="117">
                  <c:v>0.81539351851852448</c:v>
                </c:pt>
                <c:pt idx="118">
                  <c:v>0.82233796296295558</c:v>
                </c:pt>
                <c:pt idx="119">
                  <c:v>0.82928240740740744</c:v>
                </c:pt>
                <c:pt idx="120">
                  <c:v>0.83622685185185153</c:v>
                </c:pt>
                <c:pt idx="121">
                  <c:v>0.84317129629630283</c:v>
                </c:pt>
                <c:pt idx="122">
                  <c:v>0.85011574074074059</c:v>
                </c:pt>
                <c:pt idx="123">
                  <c:v>0.85706018518518512</c:v>
                </c:pt>
                <c:pt idx="124">
                  <c:v>0.86400462962962965</c:v>
                </c:pt>
                <c:pt idx="125">
                  <c:v>0.87094907407408606</c:v>
                </c:pt>
                <c:pt idx="126">
                  <c:v>0.87789351851852915</c:v>
                </c:pt>
                <c:pt idx="127">
                  <c:v>0.88483796296295958</c:v>
                </c:pt>
                <c:pt idx="128">
                  <c:v>0.89178240740741044</c:v>
                </c:pt>
                <c:pt idx="129">
                  <c:v>0.89872685185185164</c:v>
                </c:pt>
                <c:pt idx="130">
                  <c:v>0.90567129629630283</c:v>
                </c:pt>
                <c:pt idx="131">
                  <c:v>0.91261574074074059</c:v>
                </c:pt>
                <c:pt idx="132">
                  <c:v>0.91956018518518456</c:v>
                </c:pt>
                <c:pt idx="133">
                  <c:v>0.92650462962962954</c:v>
                </c:pt>
                <c:pt idx="134">
                  <c:v>0.93344907407408106</c:v>
                </c:pt>
                <c:pt idx="135">
                  <c:v>0.94039351851852448</c:v>
                </c:pt>
                <c:pt idx="136">
                  <c:v>0.94733796296295558</c:v>
                </c:pt>
                <c:pt idx="137">
                  <c:v>0.95428240740740744</c:v>
                </c:pt>
                <c:pt idx="138">
                  <c:v>0.96122685185185153</c:v>
                </c:pt>
                <c:pt idx="139">
                  <c:v>0.96817129629630283</c:v>
                </c:pt>
                <c:pt idx="140">
                  <c:v>0.97511574074073626</c:v>
                </c:pt>
                <c:pt idx="141">
                  <c:v>0.98206018518518456</c:v>
                </c:pt>
                <c:pt idx="142">
                  <c:v>0.98900462962962954</c:v>
                </c:pt>
                <c:pt idx="143">
                  <c:v>0.99594907407408106</c:v>
                </c:pt>
              </c:numCache>
            </c:numRef>
          </c:cat>
          <c:val>
            <c:numRef>
              <c:f>Data!$E$3:$E$151</c:f>
              <c:numCache>
                <c:formatCode>General</c:formatCode>
                <c:ptCount val="149"/>
                <c:pt idx="0">
                  <c:v>73.400000000000006</c:v>
                </c:pt>
                <c:pt idx="1">
                  <c:v>73</c:v>
                </c:pt>
                <c:pt idx="2">
                  <c:v>72.7</c:v>
                </c:pt>
                <c:pt idx="3">
                  <c:v>72.3</c:v>
                </c:pt>
                <c:pt idx="4">
                  <c:v>71.900000000000006</c:v>
                </c:pt>
                <c:pt idx="5">
                  <c:v>71.599999999999994</c:v>
                </c:pt>
                <c:pt idx="6">
                  <c:v>71.2</c:v>
                </c:pt>
                <c:pt idx="7">
                  <c:v>70.900000000000006</c:v>
                </c:pt>
                <c:pt idx="8">
                  <c:v>70.599999999999994</c:v>
                </c:pt>
                <c:pt idx="9">
                  <c:v>70.2</c:v>
                </c:pt>
                <c:pt idx="10">
                  <c:v>69.8</c:v>
                </c:pt>
                <c:pt idx="11">
                  <c:v>69.599999999999994</c:v>
                </c:pt>
                <c:pt idx="12">
                  <c:v>69.2</c:v>
                </c:pt>
                <c:pt idx="13">
                  <c:v>68.900000000000006</c:v>
                </c:pt>
                <c:pt idx="14">
                  <c:v>68.5</c:v>
                </c:pt>
                <c:pt idx="15">
                  <c:v>68.2</c:v>
                </c:pt>
                <c:pt idx="16">
                  <c:v>67.900000000000006</c:v>
                </c:pt>
                <c:pt idx="17">
                  <c:v>67.599999999999994</c:v>
                </c:pt>
                <c:pt idx="18">
                  <c:v>67.3</c:v>
                </c:pt>
                <c:pt idx="19">
                  <c:v>67</c:v>
                </c:pt>
                <c:pt idx="20">
                  <c:v>66.8</c:v>
                </c:pt>
                <c:pt idx="21">
                  <c:v>66.3</c:v>
                </c:pt>
                <c:pt idx="22">
                  <c:v>66.099999999999994</c:v>
                </c:pt>
                <c:pt idx="23">
                  <c:v>65.7</c:v>
                </c:pt>
                <c:pt idx="24">
                  <c:v>65.5</c:v>
                </c:pt>
                <c:pt idx="25">
                  <c:v>65.2</c:v>
                </c:pt>
                <c:pt idx="26">
                  <c:v>64.900000000000006</c:v>
                </c:pt>
                <c:pt idx="27">
                  <c:v>64.599999999999994</c:v>
                </c:pt>
                <c:pt idx="28">
                  <c:v>64.400000000000006</c:v>
                </c:pt>
                <c:pt idx="29">
                  <c:v>64.099999999999994</c:v>
                </c:pt>
                <c:pt idx="30">
                  <c:v>63.7</c:v>
                </c:pt>
                <c:pt idx="31">
                  <c:v>63.5</c:v>
                </c:pt>
                <c:pt idx="32">
                  <c:v>63.3</c:v>
                </c:pt>
                <c:pt idx="33">
                  <c:v>63</c:v>
                </c:pt>
                <c:pt idx="34">
                  <c:v>62.7</c:v>
                </c:pt>
                <c:pt idx="35">
                  <c:v>62.4</c:v>
                </c:pt>
                <c:pt idx="36">
                  <c:v>62.3</c:v>
                </c:pt>
                <c:pt idx="37">
                  <c:v>62</c:v>
                </c:pt>
                <c:pt idx="38">
                  <c:v>61.9</c:v>
                </c:pt>
                <c:pt idx="39">
                  <c:v>61.7</c:v>
                </c:pt>
                <c:pt idx="40">
                  <c:v>61.4</c:v>
                </c:pt>
                <c:pt idx="41">
                  <c:v>61.2</c:v>
                </c:pt>
                <c:pt idx="42">
                  <c:v>60.9</c:v>
                </c:pt>
                <c:pt idx="43">
                  <c:v>60.7</c:v>
                </c:pt>
                <c:pt idx="44">
                  <c:v>60.5</c:v>
                </c:pt>
                <c:pt idx="45">
                  <c:v>60.4</c:v>
                </c:pt>
                <c:pt idx="46">
                  <c:v>60.3</c:v>
                </c:pt>
                <c:pt idx="47">
                  <c:v>60.1</c:v>
                </c:pt>
                <c:pt idx="48">
                  <c:v>59.9</c:v>
                </c:pt>
                <c:pt idx="49">
                  <c:v>59.7</c:v>
                </c:pt>
                <c:pt idx="50">
                  <c:v>59.6</c:v>
                </c:pt>
                <c:pt idx="51">
                  <c:v>59.3</c:v>
                </c:pt>
                <c:pt idx="52">
                  <c:v>59</c:v>
                </c:pt>
                <c:pt idx="53">
                  <c:v>59</c:v>
                </c:pt>
                <c:pt idx="54">
                  <c:v>59.1</c:v>
                </c:pt>
                <c:pt idx="55">
                  <c:v>59.3</c:v>
                </c:pt>
                <c:pt idx="56">
                  <c:v>59.6</c:v>
                </c:pt>
                <c:pt idx="57">
                  <c:v>59.8</c:v>
                </c:pt>
                <c:pt idx="58">
                  <c:v>60.1</c:v>
                </c:pt>
                <c:pt idx="59">
                  <c:v>60.5</c:v>
                </c:pt>
                <c:pt idx="60">
                  <c:v>60.9</c:v>
                </c:pt>
                <c:pt idx="61">
                  <c:v>61.1</c:v>
                </c:pt>
                <c:pt idx="62">
                  <c:v>61.6</c:v>
                </c:pt>
                <c:pt idx="63">
                  <c:v>62.2</c:v>
                </c:pt>
                <c:pt idx="64">
                  <c:v>62.8</c:v>
                </c:pt>
                <c:pt idx="65">
                  <c:v>63.4</c:v>
                </c:pt>
                <c:pt idx="66">
                  <c:v>64.099999999999994</c:v>
                </c:pt>
                <c:pt idx="67">
                  <c:v>64.400000000000006</c:v>
                </c:pt>
                <c:pt idx="68">
                  <c:v>65.2</c:v>
                </c:pt>
                <c:pt idx="69">
                  <c:v>66</c:v>
                </c:pt>
                <c:pt idx="70">
                  <c:v>66.400000000000006</c:v>
                </c:pt>
                <c:pt idx="71">
                  <c:v>67</c:v>
                </c:pt>
                <c:pt idx="72">
                  <c:v>67.7</c:v>
                </c:pt>
                <c:pt idx="73">
                  <c:v>68.2</c:v>
                </c:pt>
                <c:pt idx="74">
                  <c:v>68.7</c:v>
                </c:pt>
                <c:pt idx="75">
                  <c:v>69.3</c:v>
                </c:pt>
                <c:pt idx="76">
                  <c:v>69.8</c:v>
                </c:pt>
                <c:pt idx="77">
                  <c:v>70.400000000000006</c:v>
                </c:pt>
                <c:pt idx="78">
                  <c:v>70.900000000000006</c:v>
                </c:pt>
                <c:pt idx="79">
                  <c:v>71.7</c:v>
                </c:pt>
                <c:pt idx="80">
                  <c:v>72.3</c:v>
                </c:pt>
                <c:pt idx="81">
                  <c:v>72.900000000000006</c:v>
                </c:pt>
                <c:pt idx="82">
                  <c:v>73.5</c:v>
                </c:pt>
                <c:pt idx="83">
                  <c:v>73.900000000000006</c:v>
                </c:pt>
                <c:pt idx="84">
                  <c:v>74.400000000000006</c:v>
                </c:pt>
                <c:pt idx="85">
                  <c:v>74.900000000000006</c:v>
                </c:pt>
                <c:pt idx="86">
                  <c:v>75.599999999999994</c:v>
                </c:pt>
                <c:pt idx="87">
                  <c:v>75.900000000000006</c:v>
                </c:pt>
                <c:pt idx="88">
                  <c:v>76.3</c:v>
                </c:pt>
                <c:pt idx="89">
                  <c:v>76.8</c:v>
                </c:pt>
                <c:pt idx="90">
                  <c:v>77.3</c:v>
                </c:pt>
                <c:pt idx="91">
                  <c:v>77.5</c:v>
                </c:pt>
                <c:pt idx="92">
                  <c:v>77.900000000000006</c:v>
                </c:pt>
                <c:pt idx="93">
                  <c:v>78.2</c:v>
                </c:pt>
                <c:pt idx="94">
                  <c:v>78.599999999999994</c:v>
                </c:pt>
                <c:pt idx="95">
                  <c:v>79.099999999999994</c:v>
                </c:pt>
                <c:pt idx="96">
                  <c:v>79.599999999999994</c:v>
                </c:pt>
                <c:pt idx="97">
                  <c:v>79.900000000000006</c:v>
                </c:pt>
                <c:pt idx="98">
                  <c:v>80.3</c:v>
                </c:pt>
                <c:pt idx="99">
                  <c:v>80.599999999999994</c:v>
                </c:pt>
                <c:pt idx="100">
                  <c:v>80.900000000000006</c:v>
                </c:pt>
                <c:pt idx="101">
                  <c:v>81.2</c:v>
                </c:pt>
                <c:pt idx="102">
                  <c:v>81.8</c:v>
                </c:pt>
                <c:pt idx="103">
                  <c:v>82.2</c:v>
                </c:pt>
                <c:pt idx="104">
                  <c:v>82.4</c:v>
                </c:pt>
                <c:pt idx="105">
                  <c:v>82.8</c:v>
                </c:pt>
                <c:pt idx="106">
                  <c:v>82.9</c:v>
                </c:pt>
                <c:pt idx="107">
                  <c:v>83.3</c:v>
                </c:pt>
                <c:pt idx="108">
                  <c:v>83.4</c:v>
                </c:pt>
                <c:pt idx="109">
                  <c:v>83.5</c:v>
                </c:pt>
                <c:pt idx="110">
                  <c:v>83.7</c:v>
                </c:pt>
                <c:pt idx="111">
                  <c:v>83.7</c:v>
                </c:pt>
                <c:pt idx="112">
                  <c:v>83.7</c:v>
                </c:pt>
                <c:pt idx="113">
                  <c:v>83.8</c:v>
                </c:pt>
                <c:pt idx="114">
                  <c:v>83.7</c:v>
                </c:pt>
                <c:pt idx="115">
                  <c:v>83.8</c:v>
                </c:pt>
                <c:pt idx="116">
                  <c:v>83.4</c:v>
                </c:pt>
                <c:pt idx="117">
                  <c:v>83.2</c:v>
                </c:pt>
                <c:pt idx="118">
                  <c:v>83.1</c:v>
                </c:pt>
                <c:pt idx="119">
                  <c:v>82.9</c:v>
                </c:pt>
                <c:pt idx="120">
                  <c:v>82.6</c:v>
                </c:pt>
                <c:pt idx="121">
                  <c:v>82.4</c:v>
                </c:pt>
                <c:pt idx="122">
                  <c:v>82.2</c:v>
                </c:pt>
                <c:pt idx="123">
                  <c:v>81.8</c:v>
                </c:pt>
                <c:pt idx="124">
                  <c:v>81.599999999999994</c:v>
                </c:pt>
                <c:pt idx="125">
                  <c:v>81.3</c:v>
                </c:pt>
                <c:pt idx="126">
                  <c:v>81</c:v>
                </c:pt>
                <c:pt idx="127">
                  <c:v>80.7</c:v>
                </c:pt>
                <c:pt idx="128">
                  <c:v>80.400000000000006</c:v>
                </c:pt>
                <c:pt idx="129">
                  <c:v>80.2</c:v>
                </c:pt>
                <c:pt idx="130">
                  <c:v>79.8</c:v>
                </c:pt>
                <c:pt idx="131">
                  <c:v>79.400000000000006</c:v>
                </c:pt>
                <c:pt idx="132">
                  <c:v>79.099999999999994</c:v>
                </c:pt>
                <c:pt idx="133">
                  <c:v>78.8</c:v>
                </c:pt>
                <c:pt idx="134">
                  <c:v>78.400000000000006</c:v>
                </c:pt>
                <c:pt idx="135">
                  <c:v>78</c:v>
                </c:pt>
                <c:pt idx="136">
                  <c:v>77.7</c:v>
                </c:pt>
                <c:pt idx="137">
                  <c:v>77.3</c:v>
                </c:pt>
                <c:pt idx="138">
                  <c:v>77</c:v>
                </c:pt>
                <c:pt idx="139">
                  <c:v>76.7</c:v>
                </c:pt>
                <c:pt idx="140">
                  <c:v>76.400000000000006</c:v>
                </c:pt>
                <c:pt idx="141">
                  <c:v>76.099999999999994</c:v>
                </c:pt>
                <c:pt idx="142">
                  <c:v>75.8</c:v>
                </c:pt>
                <c:pt idx="143">
                  <c:v>75.599999999999994</c:v>
                </c:pt>
              </c:numCache>
            </c:numRef>
          </c:val>
          <c:smooth val="0"/>
        </c:ser>
        <c:ser>
          <c:idx val="5"/>
          <c:order val="3"/>
          <c:tx>
            <c:v>PCM Attic</c:v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Data!$M$3:$M$151</c:f>
              <c:numCache>
                <c:formatCode>h:mm:ss</c:formatCode>
                <c:ptCount val="149"/>
                <c:pt idx="0">
                  <c:v>2.8935185185185405E-3</c:v>
                </c:pt>
                <c:pt idx="1">
                  <c:v>9.8379629629630067E-3</c:v>
                </c:pt>
                <c:pt idx="2">
                  <c:v>1.6782407407407648E-2</c:v>
                </c:pt>
                <c:pt idx="3">
                  <c:v>2.3726851851851624E-2</c:v>
                </c:pt>
                <c:pt idx="4">
                  <c:v>3.0671296296296498E-2</c:v>
                </c:pt>
                <c:pt idx="5">
                  <c:v>3.7615740740741151E-2</c:v>
                </c:pt>
                <c:pt idx="6">
                  <c:v>4.4560185185185182E-2</c:v>
                </c:pt>
                <c:pt idx="7">
                  <c:v>5.1504629629629733E-2</c:v>
                </c:pt>
                <c:pt idx="8">
                  <c:v>5.8449074074074056E-2</c:v>
                </c:pt>
                <c:pt idx="9">
                  <c:v>6.5393518518519114E-2</c:v>
                </c:pt>
                <c:pt idx="10">
                  <c:v>7.2337962962962993E-2</c:v>
                </c:pt>
                <c:pt idx="11">
                  <c:v>7.9282407407408176E-2</c:v>
                </c:pt>
                <c:pt idx="12">
                  <c:v>8.6226851851852651E-2</c:v>
                </c:pt>
                <c:pt idx="13">
                  <c:v>9.3171296296297404E-2</c:v>
                </c:pt>
                <c:pt idx="14">
                  <c:v>0.1001157407407415</c:v>
                </c:pt>
                <c:pt idx="15">
                  <c:v>0.10706018518518606</c:v>
                </c:pt>
                <c:pt idx="16">
                  <c:v>0.11400462962963036</c:v>
                </c:pt>
                <c:pt idx="17">
                  <c:v>0.12094907407407407</c:v>
                </c:pt>
                <c:pt idx="18">
                  <c:v>0.1278935185185171</c:v>
                </c:pt>
                <c:pt idx="19">
                  <c:v>0.13483796296296299</c:v>
                </c:pt>
                <c:pt idx="20">
                  <c:v>0.14178240740740947</c:v>
                </c:pt>
                <c:pt idx="21">
                  <c:v>0.14872685185185194</c:v>
                </c:pt>
                <c:pt idx="22">
                  <c:v>0.15567129629629753</c:v>
                </c:pt>
                <c:pt idx="23">
                  <c:v>0.16261574074074159</c:v>
                </c:pt>
                <c:pt idx="24">
                  <c:v>0.16956018518518731</c:v>
                </c:pt>
                <c:pt idx="25">
                  <c:v>0.17650462962962962</c:v>
                </c:pt>
                <c:pt idx="26">
                  <c:v>0.18344907407407574</c:v>
                </c:pt>
                <c:pt idx="27">
                  <c:v>0.19039351851851788</c:v>
                </c:pt>
                <c:pt idx="28">
                  <c:v>0.19733796296296438</c:v>
                </c:pt>
                <c:pt idx="29">
                  <c:v>0.20428240740740947</c:v>
                </c:pt>
                <c:pt idx="30">
                  <c:v>0.21122685185185194</c:v>
                </c:pt>
                <c:pt idx="31">
                  <c:v>0.2181712962962975</c:v>
                </c:pt>
                <c:pt idx="32">
                  <c:v>0.22511574074074159</c:v>
                </c:pt>
                <c:pt idx="33">
                  <c:v>0.23206018518518656</c:v>
                </c:pt>
                <c:pt idx="34">
                  <c:v>0.23900462962962962</c:v>
                </c:pt>
                <c:pt idx="35">
                  <c:v>0.24594907407407574</c:v>
                </c:pt>
                <c:pt idx="36">
                  <c:v>0.25289351851851594</c:v>
                </c:pt>
                <c:pt idx="37">
                  <c:v>0.25983796296296596</c:v>
                </c:pt>
                <c:pt idx="38">
                  <c:v>0.26678240740740738</c:v>
                </c:pt>
                <c:pt idx="39">
                  <c:v>0.27372685185185514</c:v>
                </c:pt>
                <c:pt idx="40">
                  <c:v>0.28067129629629628</c:v>
                </c:pt>
                <c:pt idx="41">
                  <c:v>0.28761574074074081</c:v>
                </c:pt>
                <c:pt idx="42">
                  <c:v>0.29456018518518784</c:v>
                </c:pt>
                <c:pt idx="43">
                  <c:v>0.30150462962963365</c:v>
                </c:pt>
                <c:pt idx="44">
                  <c:v>0.30844907407407685</c:v>
                </c:pt>
                <c:pt idx="45">
                  <c:v>0.31539351851851855</c:v>
                </c:pt>
                <c:pt idx="46">
                  <c:v>0.32233796296296818</c:v>
                </c:pt>
                <c:pt idx="47">
                  <c:v>0.32928240740741155</c:v>
                </c:pt>
                <c:pt idx="48">
                  <c:v>0.33622685185185708</c:v>
                </c:pt>
                <c:pt idx="49">
                  <c:v>0.34317129629629778</c:v>
                </c:pt>
                <c:pt idx="50">
                  <c:v>0.35011574074074081</c:v>
                </c:pt>
                <c:pt idx="51">
                  <c:v>0.35706018518518784</c:v>
                </c:pt>
                <c:pt idx="52">
                  <c:v>0.36400462962963365</c:v>
                </c:pt>
                <c:pt idx="53">
                  <c:v>0.3709490740740769</c:v>
                </c:pt>
                <c:pt idx="54">
                  <c:v>0.37789351851851855</c:v>
                </c:pt>
                <c:pt idx="55">
                  <c:v>0.38483796296296818</c:v>
                </c:pt>
                <c:pt idx="56">
                  <c:v>0.39178240740741166</c:v>
                </c:pt>
                <c:pt idx="57">
                  <c:v>0.39872685185185708</c:v>
                </c:pt>
                <c:pt idx="58">
                  <c:v>0.40567129629629628</c:v>
                </c:pt>
                <c:pt idx="59">
                  <c:v>0.41261574074074081</c:v>
                </c:pt>
                <c:pt idx="60">
                  <c:v>0.41956018518518784</c:v>
                </c:pt>
                <c:pt idx="61">
                  <c:v>0.42650462962963365</c:v>
                </c:pt>
                <c:pt idx="62">
                  <c:v>0.4334490740740769</c:v>
                </c:pt>
                <c:pt idx="63">
                  <c:v>0.4403935185185176</c:v>
                </c:pt>
                <c:pt idx="64">
                  <c:v>0.44733796296296746</c:v>
                </c:pt>
                <c:pt idx="65">
                  <c:v>0.45428240740740788</c:v>
                </c:pt>
                <c:pt idx="66">
                  <c:v>0.46122685185185514</c:v>
                </c:pt>
                <c:pt idx="67">
                  <c:v>0.46817129629629628</c:v>
                </c:pt>
                <c:pt idx="68">
                  <c:v>0.47511574074074081</c:v>
                </c:pt>
                <c:pt idx="69">
                  <c:v>0.48206018518518784</c:v>
                </c:pt>
                <c:pt idx="70">
                  <c:v>0.48900462962963365</c:v>
                </c:pt>
                <c:pt idx="71">
                  <c:v>0.4959490740740769</c:v>
                </c:pt>
                <c:pt idx="72">
                  <c:v>0.50289351851852448</c:v>
                </c:pt>
                <c:pt idx="73">
                  <c:v>0.50983796296295558</c:v>
                </c:pt>
                <c:pt idx="74">
                  <c:v>0.51678240740740744</c:v>
                </c:pt>
                <c:pt idx="75">
                  <c:v>0.52372685185185186</c:v>
                </c:pt>
                <c:pt idx="76">
                  <c:v>0.53067129629630283</c:v>
                </c:pt>
                <c:pt idx="77">
                  <c:v>0.53761574074074059</c:v>
                </c:pt>
                <c:pt idx="78">
                  <c:v>0.54456018518518456</c:v>
                </c:pt>
                <c:pt idx="79">
                  <c:v>0.55150462962962954</c:v>
                </c:pt>
                <c:pt idx="80">
                  <c:v>0.55844907407408106</c:v>
                </c:pt>
                <c:pt idx="81">
                  <c:v>0.56539351851852448</c:v>
                </c:pt>
                <c:pt idx="82">
                  <c:v>0.57233796296295558</c:v>
                </c:pt>
                <c:pt idx="83">
                  <c:v>0.57928240740740744</c:v>
                </c:pt>
                <c:pt idx="84">
                  <c:v>0.58622685185184986</c:v>
                </c:pt>
                <c:pt idx="85">
                  <c:v>0.59317129629630083</c:v>
                </c:pt>
                <c:pt idx="86">
                  <c:v>0.60011574074074059</c:v>
                </c:pt>
                <c:pt idx="87">
                  <c:v>0.60706018518518523</c:v>
                </c:pt>
                <c:pt idx="88">
                  <c:v>0.61400462962962965</c:v>
                </c:pt>
                <c:pt idx="89">
                  <c:v>0.62094907407408606</c:v>
                </c:pt>
                <c:pt idx="90">
                  <c:v>0.62789351851852915</c:v>
                </c:pt>
                <c:pt idx="91">
                  <c:v>0.63483796296296258</c:v>
                </c:pt>
                <c:pt idx="92">
                  <c:v>0.6417824074074121</c:v>
                </c:pt>
                <c:pt idx="93">
                  <c:v>0.64872685185185264</c:v>
                </c:pt>
                <c:pt idx="94">
                  <c:v>0.65567129629630727</c:v>
                </c:pt>
                <c:pt idx="95">
                  <c:v>0.66261574074074081</c:v>
                </c:pt>
                <c:pt idx="96">
                  <c:v>0.66956018518518512</c:v>
                </c:pt>
                <c:pt idx="97">
                  <c:v>0.67650462962962965</c:v>
                </c:pt>
                <c:pt idx="98">
                  <c:v>0.68344907407408417</c:v>
                </c:pt>
                <c:pt idx="99">
                  <c:v>0.6903935185185277</c:v>
                </c:pt>
                <c:pt idx="100">
                  <c:v>0.69733796296295958</c:v>
                </c:pt>
                <c:pt idx="101">
                  <c:v>0.70428240740740744</c:v>
                </c:pt>
                <c:pt idx="102">
                  <c:v>0.71122685185185153</c:v>
                </c:pt>
                <c:pt idx="103">
                  <c:v>0.71817129629630283</c:v>
                </c:pt>
                <c:pt idx="104">
                  <c:v>0.72511574074074059</c:v>
                </c:pt>
                <c:pt idx="105">
                  <c:v>0.73206018518518512</c:v>
                </c:pt>
                <c:pt idx="106">
                  <c:v>0.73900462962962965</c:v>
                </c:pt>
                <c:pt idx="107">
                  <c:v>0.74594907407408606</c:v>
                </c:pt>
                <c:pt idx="108">
                  <c:v>0.75289351851852915</c:v>
                </c:pt>
                <c:pt idx="109">
                  <c:v>0.75983796296296258</c:v>
                </c:pt>
                <c:pt idx="110">
                  <c:v>0.7667824074074121</c:v>
                </c:pt>
                <c:pt idx="111">
                  <c:v>0.77372685185185153</c:v>
                </c:pt>
                <c:pt idx="112">
                  <c:v>0.78067129629630283</c:v>
                </c:pt>
                <c:pt idx="113">
                  <c:v>0.78761574074074059</c:v>
                </c:pt>
                <c:pt idx="114">
                  <c:v>0.79456018518518456</c:v>
                </c:pt>
                <c:pt idx="115">
                  <c:v>0.80150462962962954</c:v>
                </c:pt>
                <c:pt idx="116">
                  <c:v>0.80844907407408106</c:v>
                </c:pt>
                <c:pt idx="117">
                  <c:v>0.81539351851852448</c:v>
                </c:pt>
                <c:pt idx="118">
                  <c:v>0.82233796296295558</c:v>
                </c:pt>
                <c:pt idx="119">
                  <c:v>0.82928240740740744</c:v>
                </c:pt>
                <c:pt idx="120">
                  <c:v>0.83622685185185153</c:v>
                </c:pt>
                <c:pt idx="121">
                  <c:v>0.84317129629630283</c:v>
                </c:pt>
                <c:pt idx="122">
                  <c:v>0.85011574074074059</c:v>
                </c:pt>
                <c:pt idx="123">
                  <c:v>0.85706018518518512</c:v>
                </c:pt>
                <c:pt idx="124">
                  <c:v>0.86400462962962965</c:v>
                </c:pt>
                <c:pt idx="125">
                  <c:v>0.87094907407408606</c:v>
                </c:pt>
                <c:pt idx="126">
                  <c:v>0.87789351851852915</c:v>
                </c:pt>
                <c:pt idx="127">
                  <c:v>0.88483796296295958</c:v>
                </c:pt>
                <c:pt idx="128">
                  <c:v>0.89178240740741044</c:v>
                </c:pt>
                <c:pt idx="129">
                  <c:v>0.89872685185185164</c:v>
                </c:pt>
                <c:pt idx="130">
                  <c:v>0.90567129629630283</c:v>
                </c:pt>
                <c:pt idx="131">
                  <c:v>0.91261574074074059</c:v>
                </c:pt>
                <c:pt idx="132">
                  <c:v>0.91956018518518456</c:v>
                </c:pt>
                <c:pt idx="133">
                  <c:v>0.92650462962962954</c:v>
                </c:pt>
                <c:pt idx="134">
                  <c:v>0.93344907407408106</c:v>
                </c:pt>
                <c:pt idx="135">
                  <c:v>0.94039351851852448</c:v>
                </c:pt>
                <c:pt idx="136">
                  <c:v>0.94733796296295558</c:v>
                </c:pt>
                <c:pt idx="137">
                  <c:v>0.95428240740740744</c:v>
                </c:pt>
                <c:pt idx="138">
                  <c:v>0.96122685185185153</c:v>
                </c:pt>
                <c:pt idx="139">
                  <c:v>0.96817129629630283</c:v>
                </c:pt>
                <c:pt idx="140">
                  <c:v>0.97511574074073626</c:v>
                </c:pt>
                <c:pt idx="141">
                  <c:v>0.98206018518518456</c:v>
                </c:pt>
                <c:pt idx="142">
                  <c:v>0.98900462962962954</c:v>
                </c:pt>
                <c:pt idx="143">
                  <c:v>0.99594907407408106</c:v>
                </c:pt>
              </c:numCache>
            </c:numRef>
          </c:cat>
          <c:val>
            <c:numRef>
              <c:f>Data!$F$3:$F$151</c:f>
              <c:numCache>
                <c:formatCode>General</c:formatCode>
                <c:ptCount val="149"/>
                <c:pt idx="0">
                  <c:v>71.5</c:v>
                </c:pt>
                <c:pt idx="1">
                  <c:v>71.5</c:v>
                </c:pt>
                <c:pt idx="2">
                  <c:v>71.5</c:v>
                </c:pt>
                <c:pt idx="3">
                  <c:v>71.5</c:v>
                </c:pt>
                <c:pt idx="4">
                  <c:v>71.5</c:v>
                </c:pt>
                <c:pt idx="5">
                  <c:v>71.599999999999994</c:v>
                </c:pt>
                <c:pt idx="6">
                  <c:v>71.5</c:v>
                </c:pt>
                <c:pt idx="7">
                  <c:v>71.5</c:v>
                </c:pt>
                <c:pt idx="8">
                  <c:v>71.400000000000006</c:v>
                </c:pt>
                <c:pt idx="9">
                  <c:v>71.5</c:v>
                </c:pt>
                <c:pt idx="10">
                  <c:v>71.5</c:v>
                </c:pt>
                <c:pt idx="11">
                  <c:v>71.5</c:v>
                </c:pt>
                <c:pt idx="12">
                  <c:v>71.5</c:v>
                </c:pt>
                <c:pt idx="13">
                  <c:v>71.400000000000006</c:v>
                </c:pt>
                <c:pt idx="14">
                  <c:v>71.400000000000006</c:v>
                </c:pt>
                <c:pt idx="15">
                  <c:v>71.2</c:v>
                </c:pt>
                <c:pt idx="16">
                  <c:v>71.3</c:v>
                </c:pt>
                <c:pt idx="17">
                  <c:v>71.3</c:v>
                </c:pt>
                <c:pt idx="18">
                  <c:v>71.3</c:v>
                </c:pt>
                <c:pt idx="19">
                  <c:v>71.2</c:v>
                </c:pt>
                <c:pt idx="20">
                  <c:v>71.2</c:v>
                </c:pt>
                <c:pt idx="21">
                  <c:v>71.3</c:v>
                </c:pt>
                <c:pt idx="22">
                  <c:v>71.3</c:v>
                </c:pt>
                <c:pt idx="23">
                  <c:v>71.2</c:v>
                </c:pt>
                <c:pt idx="24">
                  <c:v>71.2</c:v>
                </c:pt>
                <c:pt idx="25">
                  <c:v>71.2</c:v>
                </c:pt>
                <c:pt idx="26">
                  <c:v>71.099999999999994</c:v>
                </c:pt>
                <c:pt idx="27">
                  <c:v>71.099999999999994</c:v>
                </c:pt>
                <c:pt idx="28">
                  <c:v>71.099999999999994</c:v>
                </c:pt>
                <c:pt idx="29">
                  <c:v>71.2</c:v>
                </c:pt>
                <c:pt idx="30">
                  <c:v>71</c:v>
                </c:pt>
                <c:pt idx="31">
                  <c:v>71.099999999999994</c:v>
                </c:pt>
                <c:pt idx="32">
                  <c:v>71.099999999999994</c:v>
                </c:pt>
                <c:pt idx="33">
                  <c:v>71</c:v>
                </c:pt>
                <c:pt idx="34">
                  <c:v>71</c:v>
                </c:pt>
                <c:pt idx="35">
                  <c:v>70.900000000000006</c:v>
                </c:pt>
                <c:pt idx="36">
                  <c:v>71.099999999999994</c:v>
                </c:pt>
                <c:pt idx="37">
                  <c:v>70.900000000000006</c:v>
                </c:pt>
                <c:pt idx="38">
                  <c:v>70.900000000000006</c:v>
                </c:pt>
                <c:pt idx="39">
                  <c:v>70.8</c:v>
                </c:pt>
                <c:pt idx="40">
                  <c:v>70.900000000000006</c:v>
                </c:pt>
                <c:pt idx="41">
                  <c:v>70.8</c:v>
                </c:pt>
                <c:pt idx="42">
                  <c:v>70.8</c:v>
                </c:pt>
                <c:pt idx="43">
                  <c:v>70.8</c:v>
                </c:pt>
                <c:pt idx="44">
                  <c:v>70.7</c:v>
                </c:pt>
                <c:pt idx="45">
                  <c:v>70.599999999999994</c:v>
                </c:pt>
                <c:pt idx="46">
                  <c:v>70.599999999999994</c:v>
                </c:pt>
                <c:pt idx="47">
                  <c:v>70.599999999999994</c:v>
                </c:pt>
                <c:pt idx="48">
                  <c:v>70.599999999999994</c:v>
                </c:pt>
                <c:pt idx="49">
                  <c:v>70.400000000000006</c:v>
                </c:pt>
                <c:pt idx="50">
                  <c:v>70.400000000000006</c:v>
                </c:pt>
                <c:pt idx="51">
                  <c:v>70.099999999999994</c:v>
                </c:pt>
                <c:pt idx="52">
                  <c:v>70.099999999999994</c:v>
                </c:pt>
                <c:pt idx="53">
                  <c:v>70</c:v>
                </c:pt>
                <c:pt idx="54">
                  <c:v>70.099999999999994</c:v>
                </c:pt>
                <c:pt idx="55">
                  <c:v>70</c:v>
                </c:pt>
                <c:pt idx="56">
                  <c:v>69.900000000000006</c:v>
                </c:pt>
                <c:pt idx="57">
                  <c:v>70</c:v>
                </c:pt>
                <c:pt idx="58">
                  <c:v>70</c:v>
                </c:pt>
                <c:pt idx="59">
                  <c:v>69.900000000000006</c:v>
                </c:pt>
                <c:pt idx="60">
                  <c:v>69.900000000000006</c:v>
                </c:pt>
                <c:pt idx="61">
                  <c:v>70</c:v>
                </c:pt>
                <c:pt idx="62">
                  <c:v>70</c:v>
                </c:pt>
                <c:pt idx="63">
                  <c:v>70</c:v>
                </c:pt>
                <c:pt idx="64">
                  <c:v>70.099999999999994</c:v>
                </c:pt>
                <c:pt idx="65">
                  <c:v>70.2</c:v>
                </c:pt>
                <c:pt idx="66">
                  <c:v>70.2</c:v>
                </c:pt>
                <c:pt idx="67">
                  <c:v>70.099999999999994</c:v>
                </c:pt>
                <c:pt idx="68">
                  <c:v>70.3</c:v>
                </c:pt>
                <c:pt idx="69">
                  <c:v>70.599999999999994</c:v>
                </c:pt>
                <c:pt idx="70">
                  <c:v>70.5</c:v>
                </c:pt>
                <c:pt idx="71">
                  <c:v>70.400000000000006</c:v>
                </c:pt>
                <c:pt idx="72">
                  <c:v>70.5</c:v>
                </c:pt>
                <c:pt idx="73">
                  <c:v>70.400000000000006</c:v>
                </c:pt>
                <c:pt idx="74">
                  <c:v>70.400000000000006</c:v>
                </c:pt>
                <c:pt idx="75">
                  <c:v>70.599999999999994</c:v>
                </c:pt>
                <c:pt idx="76">
                  <c:v>70.5</c:v>
                </c:pt>
                <c:pt idx="77">
                  <c:v>70.5</c:v>
                </c:pt>
                <c:pt idx="78">
                  <c:v>70.5</c:v>
                </c:pt>
                <c:pt idx="79">
                  <c:v>70.7</c:v>
                </c:pt>
                <c:pt idx="80">
                  <c:v>70.7</c:v>
                </c:pt>
                <c:pt idx="81">
                  <c:v>70.8</c:v>
                </c:pt>
                <c:pt idx="82">
                  <c:v>70.900000000000006</c:v>
                </c:pt>
                <c:pt idx="83">
                  <c:v>70.900000000000006</c:v>
                </c:pt>
                <c:pt idx="84">
                  <c:v>70.900000000000006</c:v>
                </c:pt>
                <c:pt idx="85">
                  <c:v>71.099999999999994</c:v>
                </c:pt>
                <c:pt idx="86">
                  <c:v>71.099999999999994</c:v>
                </c:pt>
                <c:pt idx="87">
                  <c:v>71.3</c:v>
                </c:pt>
                <c:pt idx="88">
                  <c:v>71.3</c:v>
                </c:pt>
                <c:pt idx="89">
                  <c:v>71.5</c:v>
                </c:pt>
                <c:pt idx="90">
                  <c:v>71.5</c:v>
                </c:pt>
                <c:pt idx="91">
                  <c:v>71.3</c:v>
                </c:pt>
                <c:pt idx="92">
                  <c:v>71.3</c:v>
                </c:pt>
                <c:pt idx="93">
                  <c:v>71.400000000000006</c:v>
                </c:pt>
                <c:pt idx="94">
                  <c:v>71.400000000000006</c:v>
                </c:pt>
                <c:pt idx="95">
                  <c:v>71.400000000000006</c:v>
                </c:pt>
                <c:pt idx="96">
                  <c:v>71.599999999999994</c:v>
                </c:pt>
                <c:pt idx="97">
                  <c:v>71.5</c:v>
                </c:pt>
                <c:pt idx="98">
                  <c:v>71.400000000000006</c:v>
                </c:pt>
                <c:pt idx="99">
                  <c:v>71.7</c:v>
                </c:pt>
                <c:pt idx="100">
                  <c:v>71.7</c:v>
                </c:pt>
                <c:pt idx="101">
                  <c:v>71.7</c:v>
                </c:pt>
                <c:pt idx="102">
                  <c:v>71.8</c:v>
                </c:pt>
                <c:pt idx="103">
                  <c:v>72</c:v>
                </c:pt>
                <c:pt idx="104">
                  <c:v>72.099999999999994</c:v>
                </c:pt>
                <c:pt idx="105">
                  <c:v>72.400000000000006</c:v>
                </c:pt>
                <c:pt idx="106">
                  <c:v>72.5</c:v>
                </c:pt>
                <c:pt idx="107">
                  <c:v>72.5</c:v>
                </c:pt>
                <c:pt idx="108">
                  <c:v>72.5</c:v>
                </c:pt>
                <c:pt idx="109">
                  <c:v>72.7</c:v>
                </c:pt>
                <c:pt idx="110">
                  <c:v>72.8</c:v>
                </c:pt>
                <c:pt idx="111">
                  <c:v>73</c:v>
                </c:pt>
                <c:pt idx="112">
                  <c:v>73.099999999999994</c:v>
                </c:pt>
                <c:pt idx="113">
                  <c:v>73.099999999999994</c:v>
                </c:pt>
                <c:pt idx="114">
                  <c:v>73.099999999999994</c:v>
                </c:pt>
                <c:pt idx="115">
                  <c:v>73.3</c:v>
                </c:pt>
                <c:pt idx="116">
                  <c:v>73.3</c:v>
                </c:pt>
                <c:pt idx="117">
                  <c:v>73.2</c:v>
                </c:pt>
                <c:pt idx="118">
                  <c:v>73.3</c:v>
                </c:pt>
                <c:pt idx="119">
                  <c:v>73.2</c:v>
                </c:pt>
                <c:pt idx="120">
                  <c:v>73.2</c:v>
                </c:pt>
                <c:pt idx="121">
                  <c:v>73.2</c:v>
                </c:pt>
                <c:pt idx="122">
                  <c:v>73.2</c:v>
                </c:pt>
                <c:pt idx="123">
                  <c:v>73</c:v>
                </c:pt>
                <c:pt idx="124">
                  <c:v>73</c:v>
                </c:pt>
                <c:pt idx="125">
                  <c:v>73</c:v>
                </c:pt>
                <c:pt idx="126">
                  <c:v>72.900000000000006</c:v>
                </c:pt>
                <c:pt idx="127">
                  <c:v>72.7</c:v>
                </c:pt>
                <c:pt idx="128">
                  <c:v>72.599999999999994</c:v>
                </c:pt>
                <c:pt idx="129">
                  <c:v>72.599999999999994</c:v>
                </c:pt>
                <c:pt idx="130">
                  <c:v>72.400000000000006</c:v>
                </c:pt>
                <c:pt idx="131">
                  <c:v>72.3</c:v>
                </c:pt>
                <c:pt idx="132">
                  <c:v>72.099999999999994</c:v>
                </c:pt>
                <c:pt idx="133">
                  <c:v>72.099999999999994</c:v>
                </c:pt>
                <c:pt idx="134">
                  <c:v>71.900000000000006</c:v>
                </c:pt>
                <c:pt idx="135">
                  <c:v>71.8</c:v>
                </c:pt>
                <c:pt idx="136">
                  <c:v>71.7</c:v>
                </c:pt>
                <c:pt idx="137">
                  <c:v>71.599999999999994</c:v>
                </c:pt>
                <c:pt idx="138">
                  <c:v>71.5</c:v>
                </c:pt>
                <c:pt idx="139">
                  <c:v>71.400000000000006</c:v>
                </c:pt>
                <c:pt idx="140">
                  <c:v>71.400000000000006</c:v>
                </c:pt>
                <c:pt idx="141">
                  <c:v>71.5</c:v>
                </c:pt>
                <c:pt idx="142">
                  <c:v>71.5</c:v>
                </c:pt>
                <c:pt idx="143">
                  <c:v>71.599999999999994</c:v>
                </c:pt>
              </c:numCache>
            </c:numRef>
          </c:val>
          <c:smooth val="0"/>
        </c:ser>
        <c:ser>
          <c:idx val="6"/>
          <c:order val="4"/>
          <c:tx>
            <c:v>Ambient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Data!$M$3:$M$151</c:f>
              <c:numCache>
                <c:formatCode>h:mm:ss</c:formatCode>
                <c:ptCount val="149"/>
                <c:pt idx="0">
                  <c:v>2.8935185185185405E-3</c:v>
                </c:pt>
                <c:pt idx="1">
                  <c:v>9.8379629629630067E-3</c:v>
                </c:pt>
                <c:pt idx="2">
                  <c:v>1.6782407407407648E-2</c:v>
                </c:pt>
                <c:pt idx="3">
                  <c:v>2.3726851851851624E-2</c:v>
                </c:pt>
                <c:pt idx="4">
                  <c:v>3.0671296296296498E-2</c:v>
                </c:pt>
                <c:pt idx="5">
                  <c:v>3.7615740740741151E-2</c:v>
                </c:pt>
                <c:pt idx="6">
                  <c:v>4.4560185185185182E-2</c:v>
                </c:pt>
                <c:pt idx="7">
                  <c:v>5.1504629629629733E-2</c:v>
                </c:pt>
                <c:pt idx="8">
                  <c:v>5.8449074074074056E-2</c:v>
                </c:pt>
                <c:pt idx="9">
                  <c:v>6.5393518518519114E-2</c:v>
                </c:pt>
                <c:pt idx="10">
                  <c:v>7.2337962962962993E-2</c:v>
                </c:pt>
                <c:pt idx="11">
                  <c:v>7.9282407407408176E-2</c:v>
                </c:pt>
                <c:pt idx="12">
                  <c:v>8.6226851851852651E-2</c:v>
                </c:pt>
                <c:pt idx="13">
                  <c:v>9.3171296296297404E-2</c:v>
                </c:pt>
                <c:pt idx="14">
                  <c:v>0.1001157407407415</c:v>
                </c:pt>
                <c:pt idx="15">
                  <c:v>0.10706018518518606</c:v>
                </c:pt>
                <c:pt idx="16">
                  <c:v>0.11400462962963036</c:v>
                </c:pt>
                <c:pt idx="17">
                  <c:v>0.12094907407407407</c:v>
                </c:pt>
                <c:pt idx="18">
                  <c:v>0.1278935185185171</c:v>
                </c:pt>
                <c:pt idx="19">
                  <c:v>0.13483796296296299</c:v>
                </c:pt>
                <c:pt idx="20">
                  <c:v>0.14178240740740947</c:v>
                </c:pt>
                <c:pt idx="21">
                  <c:v>0.14872685185185194</c:v>
                </c:pt>
                <c:pt idx="22">
                  <c:v>0.15567129629629753</c:v>
                </c:pt>
                <c:pt idx="23">
                  <c:v>0.16261574074074159</c:v>
                </c:pt>
                <c:pt idx="24">
                  <c:v>0.16956018518518731</c:v>
                </c:pt>
                <c:pt idx="25">
                  <c:v>0.17650462962962962</c:v>
                </c:pt>
                <c:pt idx="26">
                  <c:v>0.18344907407407574</c:v>
                </c:pt>
                <c:pt idx="27">
                  <c:v>0.19039351851851788</c:v>
                </c:pt>
                <c:pt idx="28">
                  <c:v>0.19733796296296438</c:v>
                </c:pt>
                <c:pt idx="29">
                  <c:v>0.20428240740740947</c:v>
                </c:pt>
                <c:pt idx="30">
                  <c:v>0.21122685185185194</c:v>
                </c:pt>
                <c:pt idx="31">
                  <c:v>0.2181712962962975</c:v>
                </c:pt>
                <c:pt idx="32">
                  <c:v>0.22511574074074159</c:v>
                </c:pt>
                <c:pt idx="33">
                  <c:v>0.23206018518518656</c:v>
                </c:pt>
                <c:pt idx="34">
                  <c:v>0.23900462962962962</c:v>
                </c:pt>
                <c:pt idx="35">
                  <c:v>0.24594907407407574</c:v>
                </c:pt>
                <c:pt idx="36">
                  <c:v>0.25289351851851594</c:v>
                </c:pt>
                <c:pt idx="37">
                  <c:v>0.25983796296296596</c:v>
                </c:pt>
                <c:pt idx="38">
                  <c:v>0.26678240740740738</c:v>
                </c:pt>
                <c:pt idx="39">
                  <c:v>0.27372685185185514</c:v>
                </c:pt>
                <c:pt idx="40">
                  <c:v>0.28067129629629628</c:v>
                </c:pt>
                <c:pt idx="41">
                  <c:v>0.28761574074074081</c:v>
                </c:pt>
                <c:pt idx="42">
                  <c:v>0.29456018518518784</c:v>
                </c:pt>
                <c:pt idx="43">
                  <c:v>0.30150462962963365</c:v>
                </c:pt>
                <c:pt idx="44">
                  <c:v>0.30844907407407685</c:v>
                </c:pt>
                <c:pt idx="45">
                  <c:v>0.31539351851851855</c:v>
                </c:pt>
                <c:pt idx="46">
                  <c:v>0.32233796296296818</c:v>
                </c:pt>
                <c:pt idx="47">
                  <c:v>0.32928240740741155</c:v>
                </c:pt>
                <c:pt idx="48">
                  <c:v>0.33622685185185708</c:v>
                </c:pt>
                <c:pt idx="49">
                  <c:v>0.34317129629629778</c:v>
                </c:pt>
                <c:pt idx="50">
                  <c:v>0.35011574074074081</c:v>
                </c:pt>
                <c:pt idx="51">
                  <c:v>0.35706018518518784</c:v>
                </c:pt>
                <c:pt idx="52">
                  <c:v>0.36400462962963365</c:v>
                </c:pt>
                <c:pt idx="53">
                  <c:v>0.3709490740740769</c:v>
                </c:pt>
                <c:pt idx="54">
                  <c:v>0.37789351851851855</c:v>
                </c:pt>
                <c:pt idx="55">
                  <c:v>0.38483796296296818</c:v>
                </c:pt>
                <c:pt idx="56">
                  <c:v>0.39178240740741166</c:v>
                </c:pt>
                <c:pt idx="57">
                  <c:v>0.39872685185185708</c:v>
                </c:pt>
                <c:pt idx="58">
                  <c:v>0.40567129629629628</c:v>
                </c:pt>
                <c:pt idx="59">
                  <c:v>0.41261574074074081</c:v>
                </c:pt>
                <c:pt idx="60">
                  <c:v>0.41956018518518784</c:v>
                </c:pt>
                <c:pt idx="61">
                  <c:v>0.42650462962963365</c:v>
                </c:pt>
                <c:pt idx="62">
                  <c:v>0.4334490740740769</c:v>
                </c:pt>
                <c:pt idx="63">
                  <c:v>0.4403935185185176</c:v>
                </c:pt>
                <c:pt idx="64">
                  <c:v>0.44733796296296746</c:v>
                </c:pt>
                <c:pt idx="65">
                  <c:v>0.45428240740740788</c:v>
                </c:pt>
                <c:pt idx="66">
                  <c:v>0.46122685185185514</c:v>
                </c:pt>
                <c:pt idx="67">
                  <c:v>0.46817129629629628</c:v>
                </c:pt>
                <c:pt idx="68">
                  <c:v>0.47511574074074081</c:v>
                </c:pt>
                <c:pt idx="69">
                  <c:v>0.48206018518518784</c:v>
                </c:pt>
                <c:pt idx="70">
                  <c:v>0.48900462962963365</c:v>
                </c:pt>
                <c:pt idx="71">
                  <c:v>0.4959490740740769</c:v>
                </c:pt>
                <c:pt idx="72">
                  <c:v>0.50289351851852448</c:v>
                </c:pt>
                <c:pt idx="73">
                  <c:v>0.50983796296295558</c:v>
                </c:pt>
                <c:pt idx="74">
                  <c:v>0.51678240740740744</c:v>
                </c:pt>
                <c:pt idx="75">
                  <c:v>0.52372685185185186</c:v>
                </c:pt>
                <c:pt idx="76">
                  <c:v>0.53067129629630283</c:v>
                </c:pt>
                <c:pt idx="77">
                  <c:v>0.53761574074074059</c:v>
                </c:pt>
                <c:pt idx="78">
                  <c:v>0.54456018518518456</c:v>
                </c:pt>
                <c:pt idx="79">
                  <c:v>0.55150462962962954</c:v>
                </c:pt>
                <c:pt idx="80">
                  <c:v>0.55844907407408106</c:v>
                </c:pt>
                <c:pt idx="81">
                  <c:v>0.56539351851852448</c:v>
                </c:pt>
                <c:pt idx="82">
                  <c:v>0.57233796296295558</c:v>
                </c:pt>
                <c:pt idx="83">
                  <c:v>0.57928240740740744</c:v>
                </c:pt>
                <c:pt idx="84">
                  <c:v>0.58622685185184986</c:v>
                </c:pt>
                <c:pt idx="85">
                  <c:v>0.59317129629630083</c:v>
                </c:pt>
                <c:pt idx="86">
                  <c:v>0.60011574074074059</c:v>
                </c:pt>
                <c:pt idx="87">
                  <c:v>0.60706018518518523</c:v>
                </c:pt>
                <c:pt idx="88">
                  <c:v>0.61400462962962965</c:v>
                </c:pt>
                <c:pt idx="89">
                  <c:v>0.62094907407408606</c:v>
                </c:pt>
                <c:pt idx="90">
                  <c:v>0.62789351851852915</c:v>
                </c:pt>
                <c:pt idx="91">
                  <c:v>0.63483796296296258</c:v>
                </c:pt>
                <c:pt idx="92">
                  <c:v>0.6417824074074121</c:v>
                </c:pt>
                <c:pt idx="93">
                  <c:v>0.64872685185185264</c:v>
                </c:pt>
                <c:pt idx="94">
                  <c:v>0.65567129629630727</c:v>
                </c:pt>
                <c:pt idx="95">
                  <c:v>0.66261574074074081</c:v>
                </c:pt>
                <c:pt idx="96">
                  <c:v>0.66956018518518512</c:v>
                </c:pt>
                <c:pt idx="97">
                  <c:v>0.67650462962962965</c:v>
                </c:pt>
                <c:pt idx="98">
                  <c:v>0.68344907407408417</c:v>
                </c:pt>
                <c:pt idx="99">
                  <c:v>0.6903935185185277</c:v>
                </c:pt>
                <c:pt idx="100">
                  <c:v>0.69733796296295958</c:v>
                </c:pt>
                <c:pt idx="101">
                  <c:v>0.70428240740740744</c:v>
                </c:pt>
                <c:pt idx="102">
                  <c:v>0.71122685185185153</c:v>
                </c:pt>
                <c:pt idx="103">
                  <c:v>0.71817129629630283</c:v>
                </c:pt>
                <c:pt idx="104">
                  <c:v>0.72511574074074059</c:v>
                </c:pt>
                <c:pt idx="105">
                  <c:v>0.73206018518518512</c:v>
                </c:pt>
                <c:pt idx="106">
                  <c:v>0.73900462962962965</c:v>
                </c:pt>
                <c:pt idx="107">
                  <c:v>0.74594907407408606</c:v>
                </c:pt>
                <c:pt idx="108">
                  <c:v>0.75289351851852915</c:v>
                </c:pt>
                <c:pt idx="109">
                  <c:v>0.75983796296296258</c:v>
                </c:pt>
                <c:pt idx="110">
                  <c:v>0.7667824074074121</c:v>
                </c:pt>
                <c:pt idx="111">
                  <c:v>0.77372685185185153</c:v>
                </c:pt>
                <c:pt idx="112">
                  <c:v>0.78067129629630283</c:v>
                </c:pt>
                <c:pt idx="113">
                  <c:v>0.78761574074074059</c:v>
                </c:pt>
                <c:pt idx="114">
                  <c:v>0.79456018518518456</c:v>
                </c:pt>
                <c:pt idx="115">
                  <c:v>0.80150462962962954</c:v>
                </c:pt>
                <c:pt idx="116">
                  <c:v>0.80844907407408106</c:v>
                </c:pt>
                <c:pt idx="117">
                  <c:v>0.81539351851852448</c:v>
                </c:pt>
                <c:pt idx="118">
                  <c:v>0.82233796296295558</c:v>
                </c:pt>
                <c:pt idx="119">
                  <c:v>0.82928240740740744</c:v>
                </c:pt>
                <c:pt idx="120">
                  <c:v>0.83622685185185153</c:v>
                </c:pt>
                <c:pt idx="121">
                  <c:v>0.84317129629630283</c:v>
                </c:pt>
                <c:pt idx="122">
                  <c:v>0.85011574074074059</c:v>
                </c:pt>
                <c:pt idx="123">
                  <c:v>0.85706018518518512</c:v>
                </c:pt>
                <c:pt idx="124">
                  <c:v>0.86400462962962965</c:v>
                </c:pt>
                <c:pt idx="125">
                  <c:v>0.87094907407408606</c:v>
                </c:pt>
                <c:pt idx="126">
                  <c:v>0.87789351851852915</c:v>
                </c:pt>
                <c:pt idx="127">
                  <c:v>0.88483796296295958</c:v>
                </c:pt>
                <c:pt idx="128">
                  <c:v>0.89178240740741044</c:v>
                </c:pt>
                <c:pt idx="129">
                  <c:v>0.89872685185185164</c:v>
                </c:pt>
                <c:pt idx="130">
                  <c:v>0.90567129629630283</c:v>
                </c:pt>
                <c:pt idx="131">
                  <c:v>0.91261574074074059</c:v>
                </c:pt>
                <c:pt idx="132">
                  <c:v>0.91956018518518456</c:v>
                </c:pt>
                <c:pt idx="133">
                  <c:v>0.92650462962962954</c:v>
                </c:pt>
                <c:pt idx="134">
                  <c:v>0.93344907407408106</c:v>
                </c:pt>
                <c:pt idx="135">
                  <c:v>0.94039351851852448</c:v>
                </c:pt>
                <c:pt idx="136">
                  <c:v>0.94733796296295558</c:v>
                </c:pt>
                <c:pt idx="137">
                  <c:v>0.95428240740740744</c:v>
                </c:pt>
                <c:pt idx="138">
                  <c:v>0.96122685185185153</c:v>
                </c:pt>
                <c:pt idx="139">
                  <c:v>0.96817129629630283</c:v>
                </c:pt>
                <c:pt idx="140">
                  <c:v>0.97511574074073626</c:v>
                </c:pt>
                <c:pt idx="141">
                  <c:v>0.98206018518518456</c:v>
                </c:pt>
                <c:pt idx="142">
                  <c:v>0.98900462962962954</c:v>
                </c:pt>
                <c:pt idx="143">
                  <c:v>0.99594907407408106</c:v>
                </c:pt>
              </c:numCache>
            </c:numRef>
          </c:cat>
          <c:val>
            <c:numRef>
              <c:f>Data!$G$3:$G$151</c:f>
              <c:numCache>
                <c:formatCode>General</c:formatCode>
                <c:ptCount val="149"/>
                <c:pt idx="0">
                  <c:v>60</c:v>
                </c:pt>
                <c:pt idx="1">
                  <c:v>62</c:v>
                </c:pt>
                <c:pt idx="2">
                  <c:v>59.2</c:v>
                </c:pt>
                <c:pt idx="3">
                  <c:v>60</c:v>
                </c:pt>
                <c:pt idx="4">
                  <c:v>60.5</c:v>
                </c:pt>
                <c:pt idx="5">
                  <c:v>59.4</c:v>
                </c:pt>
                <c:pt idx="6">
                  <c:v>59.3</c:v>
                </c:pt>
                <c:pt idx="7">
                  <c:v>58</c:v>
                </c:pt>
                <c:pt idx="8">
                  <c:v>57.7</c:v>
                </c:pt>
                <c:pt idx="9">
                  <c:v>58.2</c:v>
                </c:pt>
                <c:pt idx="10">
                  <c:v>57.8</c:v>
                </c:pt>
                <c:pt idx="11">
                  <c:v>58.5</c:v>
                </c:pt>
                <c:pt idx="12">
                  <c:v>57.8</c:v>
                </c:pt>
                <c:pt idx="13">
                  <c:v>56.6</c:v>
                </c:pt>
                <c:pt idx="14">
                  <c:v>56.8</c:v>
                </c:pt>
                <c:pt idx="15">
                  <c:v>56.3</c:v>
                </c:pt>
                <c:pt idx="16">
                  <c:v>56.2</c:v>
                </c:pt>
                <c:pt idx="17">
                  <c:v>55.2</c:v>
                </c:pt>
                <c:pt idx="18">
                  <c:v>55.6</c:v>
                </c:pt>
                <c:pt idx="19">
                  <c:v>54.8</c:v>
                </c:pt>
                <c:pt idx="20">
                  <c:v>54.2</c:v>
                </c:pt>
                <c:pt idx="21">
                  <c:v>56.1</c:v>
                </c:pt>
                <c:pt idx="22">
                  <c:v>54.9</c:v>
                </c:pt>
                <c:pt idx="23">
                  <c:v>55.9</c:v>
                </c:pt>
                <c:pt idx="24">
                  <c:v>54.9</c:v>
                </c:pt>
                <c:pt idx="25">
                  <c:v>55.3</c:v>
                </c:pt>
                <c:pt idx="26">
                  <c:v>54.8</c:v>
                </c:pt>
                <c:pt idx="27">
                  <c:v>55.3</c:v>
                </c:pt>
                <c:pt idx="28">
                  <c:v>54.7</c:v>
                </c:pt>
                <c:pt idx="29">
                  <c:v>55.8</c:v>
                </c:pt>
                <c:pt idx="30">
                  <c:v>55.3</c:v>
                </c:pt>
                <c:pt idx="31">
                  <c:v>55.1</c:v>
                </c:pt>
                <c:pt idx="32">
                  <c:v>54.9</c:v>
                </c:pt>
                <c:pt idx="33">
                  <c:v>55.3</c:v>
                </c:pt>
                <c:pt idx="34">
                  <c:v>55.1</c:v>
                </c:pt>
                <c:pt idx="35">
                  <c:v>55.4</c:v>
                </c:pt>
                <c:pt idx="36">
                  <c:v>53.1</c:v>
                </c:pt>
                <c:pt idx="37">
                  <c:v>52.9</c:v>
                </c:pt>
                <c:pt idx="38">
                  <c:v>52.8</c:v>
                </c:pt>
                <c:pt idx="39">
                  <c:v>53.6</c:v>
                </c:pt>
                <c:pt idx="40">
                  <c:v>52.7</c:v>
                </c:pt>
                <c:pt idx="41">
                  <c:v>52.1</c:v>
                </c:pt>
                <c:pt idx="42">
                  <c:v>54.5</c:v>
                </c:pt>
                <c:pt idx="43">
                  <c:v>54.1</c:v>
                </c:pt>
                <c:pt idx="44">
                  <c:v>55.4</c:v>
                </c:pt>
                <c:pt idx="45">
                  <c:v>55.1</c:v>
                </c:pt>
                <c:pt idx="46">
                  <c:v>54.9</c:v>
                </c:pt>
                <c:pt idx="47">
                  <c:v>56</c:v>
                </c:pt>
                <c:pt idx="48">
                  <c:v>57.7</c:v>
                </c:pt>
                <c:pt idx="49">
                  <c:v>59</c:v>
                </c:pt>
                <c:pt idx="50">
                  <c:v>60</c:v>
                </c:pt>
                <c:pt idx="51">
                  <c:v>60.9</c:v>
                </c:pt>
                <c:pt idx="52">
                  <c:v>61.9</c:v>
                </c:pt>
                <c:pt idx="53">
                  <c:v>61.7</c:v>
                </c:pt>
                <c:pt idx="54">
                  <c:v>63</c:v>
                </c:pt>
                <c:pt idx="55">
                  <c:v>62.1</c:v>
                </c:pt>
                <c:pt idx="56">
                  <c:v>65.7</c:v>
                </c:pt>
                <c:pt idx="57">
                  <c:v>65.5</c:v>
                </c:pt>
                <c:pt idx="58">
                  <c:v>67.7</c:v>
                </c:pt>
                <c:pt idx="59">
                  <c:v>68.5</c:v>
                </c:pt>
                <c:pt idx="60">
                  <c:v>71.7</c:v>
                </c:pt>
                <c:pt idx="61">
                  <c:v>68.599999999999994</c:v>
                </c:pt>
                <c:pt idx="62">
                  <c:v>75.099999999999994</c:v>
                </c:pt>
                <c:pt idx="63">
                  <c:v>72.7</c:v>
                </c:pt>
                <c:pt idx="64">
                  <c:v>76.3</c:v>
                </c:pt>
                <c:pt idx="65">
                  <c:v>73.599999999999994</c:v>
                </c:pt>
                <c:pt idx="66">
                  <c:v>72.7</c:v>
                </c:pt>
                <c:pt idx="67">
                  <c:v>78</c:v>
                </c:pt>
                <c:pt idx="68">
                  <c:v>77.3</c:v>
                </c:pt>
                <c:pt idx="69">
                  <c:v>78.599999999999994</c:v>
                </c:pt>
                <c:pt idx="70">
                  <c:v>78.400000000000006</c:v>
                </c:pt>
                <c:pt idx="71">
                  <c:v>74.099999999999994</c:v>
                </c:pt>
                <c:pt idx="72">
                  <c:v>77.2</c:v>
                </c:pt>
                <c:pt idx="73">
                  <c:v>80</c:v>
                </c:pt>
                <c:pt idx="74">
                  <c:v>81.599999999999994</c:v>
                </c:pt>
                <c:pt idx="75">
                  <c:v>74.5</c:v>
                </c:pt>
                <c:pt idx="76">
                  <c:v>81</c:v>
                </c:pt>
                <c:pt idx="77">
                  <c:v>83.6</c:v>
                </c:pt>
                <c:pt idx="78">
                  <c:v>81.3</c:v>
                </c:pt>
                <c:pt idx="79">
                  <c:v>80.400000000000006</c:v>
                </c:pt>
                <c:pt idx="80">
                  <c:v>83.3</c:v>
                </c:pt>
                <c:pt idx="81">
                  <c:v>76.599999999999994</c:v>
                </c:pt>
                <c:pt idx="82">
                  <c:v>86.3</c:v>
                </c:pt>
                <c:pt idx="83">
                  <c:v>81.7</c:v>
                </c:pt>
                <c:pt idx="84">
                  <c:v>77.2</c:v>
                </c:pt>
                <c:pt idx="85">
                  <c:v>83.5</c:v>
                </c:pt>
                <c:pt idx="86">
                  <c:v>77.7</c:v>
                </c:pt>
                <c:pt idx="87">
                  <c:v>76.7</c:v>
                </c:pt>
                <c:pt idx="88">
                  <c:v>77.900000000000006</c:v>
                </c:pt>
                <c:pt idx="89">
                  <c:v>85</c:v>
                </c:pt>
                <c:pt idx="90">
                  <c:v>83.3</c:v>
                </c:pt>
                <c:pt idx="91">
                  <c:v>87.3</c:v>
                </c:pt>
                <c:pt idx="92">
                  <c:v>86</c:v>
                </c:pt>
                <c:pt idx="93">
                  <c:v>82</c:v>
                </c:pt>
                <c:pt idx="94">
                  <c:v>86.2</c:v>
                </c:pt>
                <c:pt idx="95">
                  <c:v>82.7</c:v>
                </c:pt>
                <c:pt idx="96">
                  <c:v>85.7</c:v>
                </c:pt>
                <c:pt idx="97">
                  <c:v>83.8</c:v>
                </c:pt>
                <c:pt idx="98">
                  <c:v>85.2</c:v>
                </c:pt>
                <c:pt idx="99">
                  <c:v>88.3</c:v>
                </c:pt>
                <c:pt idx="100">
                  <c:v>82.6</c:v>
                </c:pt>
                <c:pt idx="101">
                  <c:v>82.2</c:v>
                </c:pt>
                <c:pt idx="102">
                  <c:v>79.2</c:v>
                </c:pt>
                <c:pt idx="103">
                  <c:v>79</c:v>
                </c:pt>
                <c:pt idx="104">
                  <c:v>82.5</c:v>
                </c:pt>
                <c:pt idx="105">
                  <c:v>81.7</c:v>
                </c:pt>
                <c:pt idx="106">
                  <c:v>81</c:v>
                </c:pt>
                <c:pt idx="107">
                  <c:v>79.8</c:v>
                </c:pt>
                <c:pt idx="108">
                  <c:v>78.7</c:v>
                </c:pt>
                <c:pt idx="109">
                  <c:v>78.5</c:v>
                </c:pt>
                <c:pt idx="110">
                  <c:v>77.3</c:v>
                </c:pt>
                <c:pt idx="111">
                  <c:v>74.8</c:v>
                </c:pt>
                <c:pt idx="112">
                  <c:v>73.900000000000006</c:v>
                </c:pt>
                <c:pt idx="113">
                  <c:v>73</c:v>
                </c:pt>
                <c:pt idx="114">
                  <c:v>71.7</c:v>
                </c:pt>
                <c:pt idx="115">
                  <c:v>71.3</c:v>
                </c:pt>
                <c:pt idx="116">
                  <c:v>70.099999999999994</c:v>
                </c:pt>
                <c:pt idx="117">
                  <c:v>70</c:v>
                </c:pt>
                <c:pt idx="118">
                  <c:v>69.7</c:v>
                </c:pt>
                <c:pt idx="119">
                  <c:v>68.8</c:v>
                </c:pt>
                <c:pt idx="120">
                  <c:v>68.2</c:v>
                </c:pt>
                <c:pt idx="121">
                  <c:v>67.8</c:v>
                </c:pt>
                <c:pt idx="122">
                  <c:v>66.7</c:v>
                </c:pt>
                <c:pt idx="123">
                  <c:v>67.599999999999994</c:v>
                </c:pt>
                <c:pt idx="124">
                  <c:v>66.900000000000006</c:v>
                </c:pt>
                <c:pt idx="125">
                  <c:v>67</c:v>
                </c:pt>
                <c:pt idx="126">
                  <c:v>66.099999999999994</c:v>
                </c:pt>
                <c:pt idx="127">
                  <c:v>66.2</c:v>
                </c:pt>
                <c:pt idx="128">
                  <c:v>65.900000000000006</c:v>
                </c:pt>
                <c:pt idx="129">
                  <c:v>65.400000000000006</c:v>
                </c:pt>
                <c:pt idx="130">
                  <c:v>65.7</c:v>
                </c:pt>
                <c:pt idx="131">
                  <c:v>65.8</c:v>
                </c:pt>
                <c:pt idx="132">
                  <c:v>65.7</c:v>
                </c:pt>
                <c:pt idx="133">
                  <c:v>65.2</c:v>
                </c:pt>
                <c:pt idx="134">
                  <c:v>64.2</c:v>
                </c:pt>
                <c:pt idx="135">
                  <c:v>65.5</c:v>
                </c:pt>
                <c:pt idx="136">
                  <c:v>65.099999999999994</c:v>
                </c:pt>
                <c:pt idx="137">
                  <c:v>67.5</c:v>
                </c:pt>
                <c:pt idx="138">
                  <c:v>67.3</c:v>
                </c:pt>
                <c:pt idx="139">
                  <c:v>67.7</c:v>
                </c:pt>
                <c:pt idx="140">
                  <c:v>66.099999999999994</c:v>
                </c:pt>
                <c:pt idx="141">
                  <c:v>64</c:v>
                </c:pt>
                <c:pt idx="142">
                  <c:v>63.5</c:v>
                </c:pt>
                <c:pt idx="143">
                  <c:v>62.9</c:v>
                </c:pt>
              </c:numCache>
            </c:numRef>
          </c:val>
          <c:smooth val="0"/>
        </c:ser>
        <c:ser>
          <c:idx val="9"/>
          <c:order val="5"/>
          <c:tx>
            <c:v>PCM Inside 1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cat>
            <c:numRef>
              <c:f>Data!$M$3:$M$151</c:f>
              <c:numCache>
                <c:formatCode>h:mm:ss</c:formatCode>
                <c:ptCount val="149"/>
                <c:pt idx="0">
                  <c:v>2.8935185185185405E-3</c:v>
                </c:pt>
                <c:pt idx="1">
                  <c:v>9.8379629629630067E-3</c:v>
                </c:pt>
                <c:pt idx="2">
                  <c:v>1.6782407407407648E-2</c:v>
                </c:pt>
                <c:pt idx="3">
                  <c:v>2.3726851851851624E-2</c:v>
                </c:pt>
                <c:pt idx="4">
                  <c:v>3.0671296296296498E-2</c:v>
                </c:pt>
                <c:pt idx="5">
                  <c:v>3.7615740740741151E-2</c:v>
                </c:pt>
                <c:pt idx="6">
                  <c:v>4.4560185185185182E-2</c:v>
                </c:pt>
                <c:pt idx="7">
                  <c:v>5.1504629629629733E-2</c:v>
                </c:pt>
                <c:pt idx="8">
                  <c:v>5.8449074074074056E-2</c:v>
                </c:pt>
                <c:pt idx="9">
                  <c:v>6.5393518518519114E-2</c:v>
                </c:pt>
                <c:pt idx="10">
                  <c:v>7.2337962962962993E-2</c:v>
                </c:pt>
                <c:pt idx="11">
                  <c:v>7.9282407407408176E-2</c:v>
                </c:pt>
                <c:pt idx="12">
                  <c:v>8.6226851851852651E-2</c:v>
                </c:pt>
                <c:pt idx="13">
                  <c:v>9.3171296296297404E-2</c:v>
                </c:pt>
                <c:pt idx="14">
                  <c:v>0.1001157407407415</c:v>
                </c:pt>
                <c:pt idx="15">
                  <c:v>0.10706018518518606</c:v>
                </c:pt>
                <c:pt idx="16">
                  <c:v>0.11400462962963036</c:v>
                </c:pt>
                <c:pt idx="17">
                  <c:v>0.12094907407407407</c:v>
                </c:pt>
                <c:pt idx="18">
                  <c:v>0.1278935185185171</c:v>
                </c:pt>
                <c:pt idx="19">
                  <c:v>0.13483796296296299</c:v>
                </c:pt>
                <c:pt idx="20">
                  <c:v>0.14178240740740947</c:v>
                </c:pt>
                <c:pt idx="21">
                  <c:v>0.14872685185185194</c:v>
                </c:pt>
                <c:pt idx="22">
                  <c:v>0.15567129629629753</c:v>
                </c:pt>
                <c:pt idx="23">
                  <c:v>0.16261574074074159</c:v>
                </c:pt>
                <c:pt idx="24">
                  <c:v>0.16956018518518731</c:v>
                </c:pt>
                <c:pt idx="25">
                  <c:v>0.17650462962962962</c:v>
                </c:pt>
                <c:pt idx="26">
                  <c:v>0.18344907407407574</c:v>
                </c:pt>
                <c:pt idx="27">
                  <c:v>0.19039351851851788</c:v>
                </c:pt>
                <c:pt idx="28">
                  <c:v>0.19733796296296438</c:v>
                </c:pt>
                <c:pt idx="29">
                  <c:v>0.20428240740740947</c:v>
                </c:pt>
                <c:pt idx="30">
                  <c:v>0.21122685185185194</c:v>
                </c:pt>
                <c:pt idx="31">
                  <c:v>0.2181712962962975</c:v>
                </c:pt>
                <c:pt idx="32">
                  <c:v>0.22511574074074159</c:v>
                </c:pt>
                <c:pt idx="33">
                  <c:v>0.23206018518518656</c:v>
                </c:pt>
                <c:pt idx="34">
                  <c:v>0.23900462962962962</c:v>
                </c:pt>
                <c:pt idx="35">
                  <c:v>0.24594907407407574</c:v>
                </c:pt>
                <c:pt idx="36">
                  <c:v>0.25289351851851594</c:v>
                </c:pt>
                <c:pt idx="37">
                  <c:v>0.25983796296296596</c:v>
                </c:pt>
                <c:pt idx="38">
                  <c:v>0.26678240740740738</c:v>
                </c:pt>
                <c:pt idx="39">
                  <c:v>0.27372685185185514</c:v>
                </c:pt>
                <c:pt idx="40">
                  <c:v>0.28067129629629628</c:v>
                </c:pt>
                <c:pt idx="41">
                  <c:v>0.28761574074074081</c:v>
                </c:pt>
                <c:pt idx="42">
                  <c:v>0.29456018518518784</c:v>
                </c:pt>
                <c:pt idx="43">
                  <c:v>0.30150462962963365</c:v>
                </c:pt>
                <c:pt idx="44">
                  <c:v>0.30844907407407685</c:v>
                </c:pt>
                <c:pt idx="45">
                  <c:v>0.31539351851851855</c:v>
                </c:pt>
                <c:pt idx="46">
                  <c:v>0.32233796296296818</c:v>
                </c:pt>
                <c:pt idx="47">
                  <c:v>0.32928240740741155</c:v>
                </c:pt>
                <c:pt idx="48">
                  <c:v>0.33622685185185708</c:v>
                </c:pt>
                <c:pt idx="49">
                  <c:v>0.34317129629629778</c:v>
                </c:pt>
                <c:pt idx="50">
                  <c:v>0.35011574074074081</c:v>
                </c:pt>
                <c:pt idx="51">
                  <c:v>0.35706018518518784</c:v>
                </c:pt>
                <c:pt idx="52">
                  <c:v>0.36400462962963365</c:v>
                </c:pt>
                <c:pt idx="53">
                  <c:v>0.3709490740740769</c:v>
                </c:pt>
                <c:pt idx="54">
                  <c:v>0.37789351851851855</c:v>
                </c:pt>
                <c:pt idx="55">
                  <c:v>0.38483796296296818</c:v>
                </c:pt>
                <c:pt idx="56">
                  <c:v>0.39178240740741166</c:v>
                </c:pt>
                <c:pt idx="57">
                  <c:v>0.39872685185185708</c:v>
                </c:pt>
                <c:pt idx="58">
                  <c:v>0.40567129629629628</c:v>
                </c:pt>
                <c:pt idx="59">
                  <c:v>0.41261574074074081</c:v>
                </c:pt>
                <c:pt idx="60">
                  <c:v>0.41956018518518784</c:v>
                </c:pt>
                <c:pt idx="61">
                  <c:v>0.42650462962963365</c:v>
                </c:pt>
                <c:pt idx="62">
                  <c:v>0.4334490740740769</c:v>
                </c:pt>
                <c:pt idx="63">
                  <c:v>0.4403935185185176</c:v>
                </c:pt>
                <c:pt idx="64">
                  <c:v>0.44733796296296746</c:v>
                </c:pt>
                <c:pt idx="65">
                  <c:v>0.45428240740740788</c:v>
                </c:pt>
                <c:pt idx="66">
                  <c:v>0.46122685185185514</c:v>
                </c:pt>
                <c:pt idx="67">
                  <c:v>0.46817129629629628</c:v>
                </c:pt>
                <c:pt idx="68">
                  <c:v>0.47511574074074081</c:v>
                </c:pt>
                <c:pt idx="69">
                  <c:v>0.48206018518518784</c:v>
                </c:pt>
                <c:pt idx="70">
                  <c:v>0.48900462962963365</c:v>
                </c:pt>
                <c:pt idx="71">
                  <c:v>0.4959490740740769</c:v>
                </c:pt>
                <c:pt idx="72">
                  <c:v>0.50289351851852448</c:v>
                </c:pt>
                <c:pt idx="73">
                  <c:v>0.50983796296295558</c:v>
                </c:pt>
                <c:pt idx="74">
                  <c:v>0.51678240740740744</c:v>
                </c:pt>
                <c:pt idx="75">
                  <c:v>0.52372685185185186</c:v>
                </c:pt>
                <c:pt idx="76">
                  <c:v>0.53067129629630283</c:v>
                </c:pt>
                <c:pt idx="77">
                  <c:v>0.53761574074074059</c:v>
                </c:pt>
                <c:pt idx="78">
                  <c:v>0.54456018518518456</c:v>
                </c:pt>
                <c:pt idx="79">
                  <c:v>0.55150462962962954</c:v>
                </c:pt>
                <c:pt idx="80">
                  <c:v>0.55844907407408106</c:v>
                </c:pt>
                <c:pt idx="81">
                  <c:v>0.56539351851852448</c:v>
                </c:pt>
                <c:pt idx="82">
                  <c:v>0.57233796296295558</c:v>
                </c:pt>
                <c:pt idx="83">
                  <c:v>0.57928240740740744</c:v>
                </c:pt>
                <c:pt idx="84">
                  <c:v>0.58622685185184986</c:v>
                </c:pt>
                <c:pt idx="85">
                  <c:v>0.59317129629630083</c:v>
                </c:pt>
                <c:pt idx="86">
                  <c:v>0.60011574074074059</c:v>
                </c:pt>
                <c:pt idx="87">
                  <c:v>0.60706018518518523</c:v>
                </c:pt>
                <c:pt idx="88">
                  <c:v>0.61400462962962965</c:v>
                </c:pt>
                <c:pt idx="89">
                  <c:v>0.62094907407408606</c:v>
                </c:pt>
                <c:pt idx="90">
                  <c:v>0.62789351851852915</c:v>
                </c:pt>
                <c:pt idx="91">
                  <c:v>0.63483796296296258</c:v>
                </c:pt>
                <c:pt idx="92">
                  <c:v>0.6417824074074121</c:v>
                </c:pt>
                <c:pt idx="93">
                  <c:v>0.64872685185185264</c:v>
                </c:pt>
                <c:pt idx="94">
                  <c:v>0.65567129629630727</c:v>
                </c:pt>
                <c:pt idx="95">
                  <c:v>0.66261574074074081</c:v>
                </c:pt>
                <c:pt idx="96">
                  <c:v>0.66956018518518512</c:v>
                </c:pt>
                <c:pt idx="97">
                  <c:v>0.67650462962962965</c:v>
                </c:pt>
                <c:pt idx="98">
                  <c:v>0.68344907407408417</c:v>
                </c:pt>
                <c:pt idx="99">
                  <c:v>0.6903935185185277</c:v>
                </c:pt>
                <c:pt idx="100">
                  <c:v>0.69733796296295958</c:v>
                </c:pt>
                <c:pt idx="101">
                  <c:v>0.70428240740740744</c:v>
                </c:pt>
                <c:pt idx="102">
                  <c:v>0.71122685185185153</c:v>
                </c:pt>
                <c:pt idx="103">
                  <c:v>0.71817129629630283</c:v>
                </c:pt>
                <c:pt idx="104">
                  <c:v>0.72511574074074059</c:v>
                </c:pt>
                <c:pt idx="105">
                  <c:v>0.73206018518518512</c:v>
                </c:pt>
                <c:pt idx="106">
                  <c:v>0.73900462962962965</c:v>
                </c:pt>
                <c:pt idx="107">
                  <c:v>0.74594907407408606</c:v>
                </c:pt>
                <c:pt idx="108">
                  <c:v>0.75289351851852915</c:v>
                </c:pt>
                <c:pt idx="109">
                  <c:v>0.75983796296296258</c:v>
                </c:pt>
                <c:pt idx="110">
                  <c:v>0.7667824074074121</c:v>
                </c:pt>
                <c:pt idx="111">
                  <c:v>0.77372685185185153</c:v>
                </c:pt>
                <c:pt idx="112">
                  <c:v>0.78067129629630283</c:v>
                </c:pt>
                <c:pt idx="113">
                  <c:v>0.78761574074074059</c:v>
                </c:pt>
                <c:pt idx="114">
                  <c:v>0.79456018518518456</c:v>
                </c:pt>
                <c:pt idx="115">
                  <c:v>0.80150462962962954</c:v>
                </c:pt>
                <c:pt idx="116">
                  <c:v>0.80844907407408106</c:v>
                </c:pt>
                <c:pt idx="117">
                  <c:v>0.81539351851852448</c:v>
                </c:pt>
                <c:pt idx="118">
                  <c:v>0.82233796296295558</c:v>
                </c:pt>
                <c:pt idx="119">
                  <c:v>0.82928240740740744</c:v>
                </c:pt>
                <c:pt idx="120">
                  <c:v>0.83622685185185153</c:v>
                </c:pt>
                <c:pt idx="121">
                  <c:v>0.84317129629630283</c:v>
                </c:pt>
                <c:pt idx="122">
                  <c:v>0.85011574074074059</c:v>
                </c:pt>
                <c:pt idx="123">
                  <c:v>0.85706018518518512</c:v>
                </c:pt>
                <c:pt idx="124">
                  <c:v>0.86400462962962965</c:v>
                </c:pt>
                <c:pt idx="125">
                  <c:v>0.87094907407408606</c:v>
                </c:pt>
                <c:pt idx="126">
                  <c:v>0.87789351851852915</c:v>
                </c:pt>
                <c:pt idx="127">
                  <c:v>0.88483796296295958</c:v>
                </c:pt>
                <c:pt idx="128">
                  <c:v>0.89178240740741044</c:v>
                </c:pt>
                <c:pt idx="129">
                  <c:v>0.89872685185185164</c:v>
                </c:pt>
                <c:pt idx="130">
                  <c:v>0.90567129629630283</c:v>
                </c:pt>
                <c:pt idx="131">
                  <c:v>0.91261574074074059</c:v>
                </c:pt>
                <c:pt idx="132">
                  <c:v>0.91956018518518456</c:v>
                </c:pt>
                <c:pt idx="133">
                  <c:v>0.92650462962962954</c:v>
                </c:pt>
                <c:pt idx="134">
                  <c:v>0.93344907407408106</c:v>
                </c:pt>
                <c:pt idx="135">
                  <c:v>0.94039351851852448</c:v>
                </c:pt>
                <c:pt idx="136">
                  <c:v>0.94733796296295558</c:v>
                </c:pt>
                <c:pt idx="137">
                  <c:v>0.95428240740740744</c:v>
                </c:pt>
                <c:pt idx="138">
                  <c:v>0.96122685185185153</c:v>
                </c:pt>
                <c:pt idx="139">
                  <c:v>0.96817129629630283</c:v>
                </c:pt>
                <c:pt idx="140">
                  <c:v>0.97511574074073626</c:v>
                </c:pt>
                <c:pt idx="141">
                  <c:v>0.98206018518518456</c:v>
                </c:pt>
                <c:pt idx="142">
                  <c:v>0.98900462962962954</c:v>
                </c:pt>
                <c:pt idx="143">
                  <c:v>0.99594907407408106</c:v>
                </c:pt>
              </c:numCache>
            </c:numRef>
          </c:cat>
          <c:val>
            <c:numRef>
              <c:f>Data!$J$3:$J$151</c:f>
              <c:numCache>
                <c:formatCode>General</c:formatCode>
                <c:ptCount val="149"/>
                <c:pt idx="0">
                  <c:v>71.599999999999994</c:v>
                </c:pt>
                <c:pt idx="1">
                  <c:v>71.599999999999994</c:v>
                </c:pt>
                <c:pt idx="2">
                  <c:v>71.599999999999994</c:v>
                </c:pt>
                <c:pt idx="3">
                  <c:v>71.5</c:v>
                </c:pt>
                <c:pt idx="4">
                  <c:v>71.5</c:v>
                </c:pt>
                <c:pt idx="5">
                  <c:v>71.5</c:v>
                </c:pt>
                <c:pt idx="6">
                  <c:v>71.400000000000006</c:v>
                </c:pt>
                <c:pt idx="7">
                  <c:v>71.5</c:v>
                </c:pt>
                <c:pt idx="8">
                  <c:v>71.400000000000006</c:v>
                </c:pt>
                <c:pt idx="9">
                  <c:v>71.3</c:v>
                </c:pt>
                <c:pt idx="10">
                  <c:v>71.3</c:v>
                </c:pt>
                <c:pt idx="11">
                  <c:v>71.400000000000006</c:v>
                </c:pt>
                <c:pt idx="12">
                  <c:v>71.3</c:v>
                </c:pt>
                <c:pt idx="13">
                  <c:v>71.3</c:v>
                </c:pt>
                <c:pt idx="14">
                  <c:v>71.2</c:v>
                </c:pt>
                <c:pt idx="15">
                  <c:v>71.2</c:v>
                </c:pt>
                <c:pt idx="16">
                  <c:v>71.099999999999994</c:v>
                </c:pt>
                <c:pt idx="17">
                  <c:v>71.099999999999994</c:v>
                </c:pt>
                <c:pt idx="18">
                  <c:v>71.099999999999994</c:v>
                </c:pt>
                <c:pt idx="19">
                  <c:v>71</c:v>
                </c:pt>
                <c:pt idx="20">
                  <c:v>71</c:v>
                </c:pt>
                <c:pt idx="21">
                  <c:v>70.900000000000006</c:v>
                </c:pt>
                <c:pt idx="22">
                  <c:v>70.900000000000006</c:v>
                </c:pt>
                <c:pt idx="23">
                  <c:v>70.7</c:v>
                </c:pt>
                <c:pt idx="24">
                  <c:v>70.7</c:v>
                </c:pt>
                <c:pt idx="25">
                  <c:v>70.599999999999994</c:v>
                </c:pt>
                <c:pt idx="26">
                  <c:v>70.599999999999994</c:v>
                </c:pt>
                <c:pt idx="27">
                  <c:v>70.5</c:v>
                </c:pt>
                <c:pt idx="28">
                  <c:v>70.5</c:v>
                </c:pt>
                <c:pt idx="29">
                  <c:v>70.400000000000006</c:v>
                </c:pt>
                <c:pt idx="30">
                  <c:v>70.3</c:v>
                </c:pt>
                <c:pt idx="31">
                  <c:v>70.2</c:v>
                </c:pt>
                <c:pt idx="32">
                  <c:v>70.400000000000006</c:v>
                </c:pt>
                <c:pt idx="33">
                  <c:v>70.099999999999994</c:v>
                </c:pt>
                <c:pt idx="34">
                  <c:v>70.099999999999994</c:v>
                </c:pt>
                <c:pt idx="35">
                  <c:v>70</c:v>
                </c:pt>
                <c:pt idx="36">
                  <c:v>70</c:v>
                </c:pt>
                <c:pt idx="37">
                  <c:v>70</c:v>
                </c:pt>
                <c:pt idx="38">
                  <c:v>70.099999999999994</c:v>
                </c:pt>
                <c:pt idx="39">
                  <c:v>69.900000000000006</c:v>
                </c:pt>
                <c:pt idx="40">
                  <c:v>69.900000000000006</c:v>
                </c:pt>
                <c:pt idx="41">
                  <c:v>69.8</c:v>
                </c:pt>
                <c:pt idx="42">
                  <c:v>69.7</c:v>
                </c:pt>
                <c:pt idx="43">
                  <c:v>69.7</c:v>
                </c:pt>
                <c:pt idx="44">
                  <c:v>69.7</c:v>
                </c:pt>
                <c:pt idx="45">
                  <c:v>69.599999999999994</c:v>
                </c:pt>
                <c:pt idx="46">
                  <c:v>69.5</c:v>
                </c:pt>
                <c:pt idx="47">
                  <c:v>69.400000000000006</c:v>
                </c:pt>
                <c:pt idx="48">
                  <c:v>69.5</c:v>
                </c:pt>
                <c:pt idx="49">
                  <c:v>69.400000000000006</c:v>
                </c:pt>
                <c:pt idx="50">
                  <c:v>69.3</c:v>
                </c:pt>
                <c:pt idx="51">
                  <c:v>68.900000000000006</c:v>
                </c:pt>
                <c:pt idx="52">
                  <c:v>68.7</c:v>
                </c:pt>
                <c:pt idx="53">
                  <c:v>68.8</c:v>
                </c:pt>
                <c:pt idx="54">
                  <c:v>68.8</c:v>
                </c:pt>
                <c:pt idx="55">
                  <c:v>68.7</c:v>
                </c:pt>
                <c:pt idx="56">
                  <c:v>68.8</c:v>
                </c:pt>
                <c:pt idx="57">
                  <c:v>68.8</c:v>
                </c:pt>
                <c:pt idx="58">
                  <c:v>68.8</c:v>
                </c:pt>
                <c:pt idx="59">
                  <c:v>69</c:v>
                </c:pt>
                <c:pt idx="60">
                  <c:v>69</c:v>
                </c:pt>
                <c:pt idx="61">
                  <c:v>69</c:v>
                </c:pt>
                <c:pt idx="62">
                  <c:v>69.099999999999994</c:v>
                </c:pt>
                <c:pt idx="63">
                  <c:v>69.2</c:v>
                </c:pt>
                <c:pt idx="64">
                  <c:v>69.5</c:v>
                </c:pt>
                <c:pt idx="65">
                  <c:v>69.7</c:v>
                </c:pt>
                <c:pt idx="66">
                  <c:v>69.8</c:v>
                </c:pt>
                <c:pt idx="67">
                  <c:v>69.7</c:v>
                </c:pt>
                <c:pt idx="68">
                  <c:v>69.8</c:v>
                </c:pt>
                <c:pt idx="69">
                  <c:v>70.099999999999994</c:v>
                </c:pt>
                <c:pt idx="70">
                  <c:v>70.099999999999994</c:v>
                </c:pt>
                <c:pt idx="71">
                  <c:v>70.2</c:v>
                </c:pt>
                <c:pt idx="72">
                  <c:v>70.400000000000006</c:v>
                </c:pt>
                <c:pt idx="73">
                  <c:v>70.400000000000006</c:v>
                </c:pt>
                <c:pt idx="74">
                  <c:v>70.400000000000006</c:v>
                </c:pt>
                <c:pt idx="75">
                  <c:v>70.7</c:v>
                </c:pt>
                <c:pt idx="76">
                  <c:v>70.7</c:v>
                </c:pt>
                <c:pt idx="77">
                  <c:v>70.7</c:v>
                </c:pt>
                <c:pt idx="78">
                  <c:v>71</c:v>
                </c:pt>
                <c:pt idx="79">
                  <c:v>71.2</c:v>
                </c:pt>
                <c:pt idx="80">
                  <c:v>71.3</c:v>
                </c:pt>
                <c:pt idx="81">
                  <c:v>71.400000000000006</c:v>
                </c:pt>
                <c:pt idx="82">
                  <c:v>71.400000000000006</c:v>
                </c:pt>
                <c:pt idx="83">
                  <c:v>71.5</c:v>
                </c:pt>
                <c:pt idx="84">
                  <c:v>71.7</c:v>
                </c:pt>
                <c:pt idx="85">
                  <c:v>71.8</c:v>
                </c:pt>
                <c:pt idx="86">
                  <c:v>72</c:v>
                </c:pt>
                <c:pt idx="87">
                  <c:v>72.099999999999994</c:v>
                </c:pt>
                <c:pt idx="88">
                  <c:v>72.2</c:v>
                </c:pt>
                <c:pt idx="89">
                  <c:v>72.400000000000006</c:v>
                </c:pt>
                <c:pt idx="90">
                  <c:v>72.3</c:v>
                </c:pt>
                <c:pt idx="91">
                  <c:v>72.2</c:v>
                </c:pt>
                <c:pt idx="92">
                  <c:v>72.400000000000006</c:v>
                </c:pt>
                <c:pt idx="93">
                  <c:v>72.400000000000006</c:v>
                </c:pt>
                <c:pt idx="94">
                  <c:v>72.400000000000006</c:v>
                </c:pt>
                <c:pt idx="95">
                  <c:v>72.5</c:v>
                </c:pt>
                <c:pt idx="96">
                  <c:v>72.599999999999994</c:v>
                </c:pt>
                <c:pt idx="97">
                  <c:v>72.5</c:v>
                </c:pt>
                <c:pt idx="98">
                  <c:v>72.599999999999994</c:v>
                </c:pt>
                <c:pt idx="99">
                  <c:v>72.7</c:v>
                </c:pt>
                <c:pt idx="100">
                  <c:v>72.8</c:v>
                </c:pt>
                <c:pt idx="101">
                  <c:v>72.900000000000006</c:v>
                </c:pt>
                <c:pt idx="102">
                  <c:v>72.900000000000006</c:v>
                </c:pt>
                <c:pt idx="103">
                  <c:v>73.2</c:v>
                </c:pt>
                <c:pt idx="104">
                  <c:v>73.2</c:v>
                </c:pt>
                <c:pt idx="105">
                  <c:v>73.400000000000006</c:v>
                </c:pt>
                <c:pt idx="106">
                  <c:v>73.3</c:v>
                </c:pt>
                <c:pt idx="107">
                  <c:v>73.400000000000006</c:v>
                </c:pt>
                <c:pt idx="108">
                  <c:v>73.400000000000006</c:v>
                </c:pt>
                <c:pt idx="109">
                  <c:v>73.5</c:v>
                </c:pt>
                <c:pt idx="110">
                  <c:v>73.599999999999994</c:v>
                </c:pt>
                <c:pt idx="111">
                  <c:v>73.7</c:v>
                </c:pt>
                <c:pt idx="112">
                  <c:v>73.599999999999994</c:v>
                </c:pt>
                <c:pt idx="113">
                  <c:v>73.7</c:v>
                </c:pt>
                <c:pt idx="114">
                  <c:v>73.599999999999994</c:v>
                </c:pt>
                <c:pt idx="115">
                  <c:v>73.8</c:v>
                </c:pt>
                <c:pt idx="116">
                  <c:v>73.7</c:v>
                </c:pt>
                <c:pt idx="117">
                  <c:v>73.7</c:v>
                </c:pt>
                <c:pt idx="118">
                  <c:v>73.599999999999994</c:v>
                </c:pt>
                <c:pt idx="119">
                  <c:v>73.599999999999994</c:v>
                </c:pt>
                <c:pt idx="120">
                  <c:v>73.400000000000006</c:v>
                </c:pt>
                <c:pt idx="121">
                  <c:v>73.400000000000006</c:v>
                </c:pt>
                <c:pt idx="122">
                  <c:v>73.400000000000006</c:v>
                </c:pt>
                <c:pt idx="123">
                  <c:v>73.3</c:v>
                </c:pt>
                <c:pt idx="124">
                  <c:v>73.2</c:v>
                </c:pt>
                <c:pt idx="125">
                  <c:v>73.2</c:v>
                </c:pt>
                <c:pt idx="126">
                  <c:v>73.2</c:v>
                </c:pt>
                <c:pt idx="127">
                  <c:v>73.099999999999994</c:v>
                </c:pt>
                <c:pt idx="128">
                  <c:v>73</c:v>
                </c:pt>
                <c:pt idx="129">
                  <c:v>72.900000000000006</c:v>
                </c:pt>
                <c:pt idx="130">
                  <c:v>72.8</c:v>
                </c:pt>
                <c:pt idx="131">
                  <c:v>72.8</c:v>
                </c:pt>
                <c:pt idx="132">
                  <c:v>72.599999999999994</c:v>
                </c:pt>
                <c:pt idx="133">
                  <c:v>72.5</c:v>
                </c:pt>
                <c:pt idx="134">
                  <c:v>72.5</c:v>
                </c:pt>
                <c:pt idx="135">
                  <c:v>72.400000000000006</c:v>
                </c:pt>
                <c:pt idx="136">
                  <c:v>72.400000000000006</c:v>
                </c:pt>
                <c:pt idx="137">
                  <c:v>72.3</c:v>
                </c:pt>
                <c:pt idx="138">
                  <c:v>72.2</c:v>
                </c:pt>
                <c:pt idx="139">
                  <c:v>72.2</c:v>
                </c:pt>
                <c:pt idx="140">
                  <c:v>72.2</c:v>
                </c:pt>
                <c:pt idx="141">
                  <c:v>72.2</c:v>
                </c:pt>
                <c:pt idx="142">
                  <c:v>72</c:v>
                </c:pt>
                <c:pt idx="143">
                  <c:v>72.099999999999994</c:v>
                </c:pt>
              </c:numCache>
            </c:numRef>
          </c:val>
          <c:smooth val="0"/>
        </c:ser>
        <c:ser>
          <c:idx val="11"/>
          <c:order val="6"/>
          <c:tx>
            <c:v>PCM Inside 2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Data!$M$3:$M$151</c:f>
              <c:numCache>
                <c:formatCode>h:mm:ss</c:formatCode>
                <c:ptCount val="149"/>
                <c:pt idx="0">
                  <c:v>2.8935185185185405E-3</c:v>
                </c:pt>
                <c:pt idx="1">
                  <c:v>9.8379629629630067E-3</c:v>
                </c:pt>
                <c:pt idx="2">
                  <c:v>1.6782407407407648E-2</c:v>
                </c:pt>
                <c:pt idx="3">
                  <c:v>2.3726851851851624E-2</c:v>
                </c:pt>
                <c:pt idx="4">
                  <c:v>3.0671296296296498E-2</c:v>
                </c:pt>
                <c:pt idx="5">
                  <c:v>3.7615740740741151E-2</c:v>
                </c:pt>
                <c:pt idx="6">
                  <c:v>4.4560185185185182E-2</c:v>
                </c:pt>
                <c:pt idx="7">
                  <c:v>5.1504629629629733E-2</c:v>
                </c:pt>
                <c:pt idx="8">
                  <c:v>5.8449074074074056E-2</c:v>
                </c:pt>
                <c:pt idx="9">
                  <c:v>6.5393518518519114E-2</c:v>
                </c:pt>
                <c:pt idx="10">
                  <c:v>7.2337962962962993E-2</c:v>
                </c:pt>
                <c:pt idx="11">
                  <c:v>7.9282407407408176E-2</c:v>
                </c:pt>
                <c:pt idx="12">
                  <c:v>8.6226851851852651E-2</c:v>
                </c:pt>
                <c:pt idx="13">
                  <c:v>9.3171296296297404E-2</c:v>
                </c:pt>
                <c:pt idx="14">
                  <c:v>0.1001157407407415</c:v>
                </c:pt>
                <c:pt idx="15">
                  <c:v>0.10706018518518606</c:v>
                </c:pt>
                <c:pt idx="16">
                  <c:v>0.11400462962963036</c:v>
                </c:pt>
                <c:pt idx="17">
                  <c:v>0.12094907407407407</c:v>
                </c:pt>
                <c:pt idx="18">
                  <c:v>0.1278935185185171</c:v>
                </c:pt>
                <c:pt idx="19">
                  <c:v>0.13483796296296299</c:v>
                </c:pt>
                <c:pt idx="20">
                  <c:v>0.14178240740740947</c:v>
                </c:pt>
                <c:pt idx="21">
                  <c:v>0.14872685185185194</c:v>
                </c:pt>
                <c:pt idx="22">
                  <c:v>0.15567129629629753</c:v>
                </c:pt>
                <c:pt idx="23">
                  <c:v>0.16261574074074159</c:v>
                </c:pt>
                <c:pt idx="24">
                  <c:v>0.16956018518518731</c:v>
                </c:pt>
                <c:pt idx="25">
                  <c:v>0.17650462962962962</c:v>
                </c:pt>
                <c:pt idx="26">
                  <c:v>0.18344907407407574</c:v>
                </c:pt>
                <c:pt idx="27">
                  <c:v>0.19039351851851788</c:v>
                </c:pt>
                <c:pt idx="28">
                  <c:v>0.19733796296296438</c:v>
                </c:pt>
                <c:pt idx="29">
                  <c:v>0.20428240740740947</c:v>
                </c:pt>
                <c:pt idx="30">
                  <c:v>0.21122685185185194</c:v>
                </c:pt>
                <c:pt idx="31">
                  <c:v>0.2181712962962975</c:v>
                </c:pt>
                <c:pt idx="32">
                  <c:v>0.22511574074074159</c:v>
                </c:pt>
                <c:pt idx="33">
                  <c:v>0.23206018518518656</c:v>
                </c:pt>
                <c:pt idx="34">
                  <c:v>0.23900462962962962</c:v>
                </c:pt>
                <c:pt idx="35">
                  <c:v>0.24594907407407574</c:v>
                </c:pt>
                <c:pt idx="36">
                  <c:v>0.25289351851851594</c:v>
                </c:pt>
                <c:pt idx="37">
                  <c:v>0.25983796296296596</c:v>
                </c:pt>
                <c:pt idx="38">
                  <c:v>0.26678240740740738</c:v>
                </c:pt>
                <c:pt idx="39">
                  <c:v>0.27372685185185514</c:v>
                </c:pt>
                <c:pt idx="40">
                  <c:v>0.28067129629629628</c:v>
                </c:pt>
                <c:pt idx="41">
                  <c:v>0.28761574074074081</c:v>
                </c:pt>
                <c:pt idx="42">
                  <c:v>0.29456018518518784</c:v>
                </c:pt>
                <c:pt idx="43">
                  <c:v>0.30150462962963365</c:v>
                </c:pt>
                <c:pt idx="44">
                  <c:v>0.30844907407407685</c:v>
                </c:pt>
                <c:pt idx="45">
                  <c:v>0.31539351851851855</c:v>
                </c:pt>
                <c:pt idx="46">
                  <c:v>0.32233796296296818</c:v>
                </c:pt>
                <c:pt idx="47">
                  <c:v>0.32928240740741155</c:v>
                </c:pt>
                <c:pt idx="48">
                  <c:v>0.33622685185185708</c:v>
                </c:pt>
                <c:pt idx="49">
                  <c:v>0.34317129629629778</c:v>
                </c:pt>
                <c:pt idx="50">
                  <c:v>0.35011574074074081</c:v>
                </c:pt>
                <c:pt idx="51">
                  <c:v>0.35706018518518784</c:v>
                </c:pt>
                <c:pt idx="52">
                  <c:v>0.36400462962963365</c:v>
                </c:pt>
                <c:pt idx="53">
                  <c:v>0.3709490740740769</c:v>
                </c:pt>
                <c:pt idx="54">
                  <c:v>0.37789351851851855</c:v>
                </c:pt>
                <c:pt idx="55">
                  <c:v>0.38483796296296818</c:v>
                </c:pt>
                <c:pt idx="56">
                  <c:v>0.39178240740741166</c:v>
                </c:pt>
                <c:pt idx="57">
                  <c:v>0.39872685185185708</c:v>
                </c:pt>
                <c:pt idx="58">
                  <c:v>0.40567129629629628</c:v>
                </c:pt>
                <c:pt idx="59">
                  <c:v>0.41261574074074081</c:v>
                </c:pt>
                <c:pt idx="60">
                  <c:v>0.41956018518518784</c:v>
                </c:pt>
                <c:pt idx="61">
                  <c:v>0.42650462962963365</c:v>
                </c:pt>
                <c:pt idx="62">
                  <c:v>0.4334490740740769</c:v>
                </c:pt>
                <c:pt idx="63">
                  <c:v>0.4403935185185176</c:v>
                </c:pt>
                <c:pt idx="64">
                  <c:v>0.44733796296296746</c:v>
                </c:pt>
                <c:pt idx="65">
                  <c:v>0.45428240740740788</c:v>
                </c:pt>
                <c:pt idx="66">
                  <c:v>0.46122685185185514</c:v>
                </c:pt>
                <c:pt idx="67">
                  <c:v>0.46817129629629628</c:v>
                </c:pt>
                <c:pt idx="68">
                  <c:v>0.47511574074074081</c:v>
                </c:pt>
                <c:pt idx="69">
                  <c:v>0.48206018518518784</c:v>
                </c:pt>
                <c:pt idx="70">
                  <c:v>0.48900462962963365</c:v>
                </c:pt>
                <c:pt idx="71">
                  <c:v>0.4959490740740769</c:v>
                </c:pt>
                <c:pt idx="72">
                  <c:v>0.50289351851852448</c:v>
                </c:pt>
                <c:pt idx="73">
                  <c:v>0.50983796296295558</c:v>
                </c:pt>
                <c:pt idx="74">
                  <c:v>0.51678240740740744</c:v>
                </c:pt>
                <c:pt idx="75">
                  <c:v>0.52372685185185186</c:v>
                </c:pt>
                <c:pt idx="76">
                  <c:v>0.53067129629630283</c:v>
                </c:pt>
                <c:pt idx="77">
                  <c:v>0.53761574074074059</c:v>
                </c:pt>
                <c:pt idx="78">
                  <c:v>0.54456018518518456</c:v>
                </c:pt>
                <c:pt idx="79">
                  <c:v>0.55150462962962954</c:v>
                </c:pt>
                <c:pt idx="80">
                  <c:v>0.55844907407408106</c:v>
                </c:pt>
                <c:pt idx="81">
                  <c:v>0.56539351851852448</c:v>
                </c:pt>
                <c:pt idx="82">
                  <c:v>0.57233796296295558</c:v>
                </c:pt>
                <c:pt idx="83">
                  <c:v>0.57928240740740744</c:v>
                </c:pt>
                <c:pt idx="84">
                  <c:v>0.58622685185184986</c:v>
                </c:pt>
                <c:pt idx="85">
                  <c:v>0.59317129629630083</c:v>
                </c:pt>
                <c:pt idx="86">
                  <c:v>0.60011574074074059</c:v>
                </c:pt>
                <c:pt idx="87">
                  <c:v>0.60706018518518523</c:v>
                </c:pt>
                <c:pt idx="88">
                  <c:v>0.61400462962962965</c:v>
                </c:pt>
                <c:pt idx="89">
                  <c:v>0.62094907407408606</c:v>
                </c:pt>
                <c:pt idx="90">
                  <c:v>0.62789351851852915</c:v>
                </c:pt>
                <c:pt idx="91">
                  <c:v>0.63483796296296258</c:v>
                </c:pt>
                <c:pt idx="92">
                  <c:v>0.6417824074074121</c:v>
                </c:pt>
                <c:pt idx="93">
                  <c:v>0.64872685185185264</c:v>
                </c:pt>
                <c:pt idx="94">
                  <c:v>0.65567129629630727</c:v>
                </c:pt>
                <c:pt idx="95">
                  <c:v>0.66261574074074081</c:v>
                </c:pt>
                <c:pt idx="96">
                  <c:v>0.66956018518518512</c:v>
                </c:pt>
                <c:pt idx="97">
                  <c:v>0.67650462962962965</c:v>
                </c:pt>
                <c:pt idx="98">
                  <c:v>0.68344907407408417</c:v>
                </c:pt>
                <c:pt idx="99">
                  <c:v>0.6903935185185277</c:v>
                </c:pt>
                <c:pt idx="100">
                  <c:v>0.69733796296295958</c:v>
                </c:pt>
                <c:pt idx="101">
                  <c:v>0.70428240740740744</c:v>
                </c:pt>
                <c:pt idx="102">
                  <c:v>0.71122685185185153</c:v>
                </c:pt>
                <c:pt idx="103">
                  <c:v>0.71817129629630283</c:v>
                </c:pt>
                <c:pt idx="104">
                  <c:v>0.72511574074074059</c:v>
                </c:pt>
                <c:pt idx="105">
                  <c:v>0.73206018518518512</c:v>
                </c:pt>
                <c:pt idx="106">
                  <c:v>0.73900462962962965</c:v>
                </c:pt>
                <c:pt idx="107">
                  <c:v>0.74594907407408606</c:v>
                </c:pt>
                <c:pt idx="108">
                  <c:v>0.75289351851852915</c:v>
                </c:pt>
                <c:pt idx="109">
                  <c:v>0.75983796296296258</c:v>
                </c:pt>
                <c:pt idx="110">
                  <c:v>0.7667824074074121</c:v>
                </c:pt>
                <c:pt idx="111">
                  <c:v>0.77372685185185153</c:v>
                </c:pt>
                <c:pt idx="112">
                  <c:v>0.78067129629630283</c:v>
                </c:pt>
                <c:pt idx="113">
                  <c:v>0.78761574074074059</c:v>
                </c:pt>
                <c:pt idx="114">
                  <c:v>0.79456018518518456</c:v>
                </c:pt>
                <c:pt idx="115">
                  <c:v>0.80150462962962954</c:v>
                </c:pt>
                <c:pt idx="116">
                  <c:v>0.80844907407408106</c:v>
                </c:pt>
                <c:pt idx="117">
                  <c:v>0.81539351851852448</c:v>
                </c:pt>
                <c:pt idx="118">
                  <c:v>0.82233796296295558</c:v>
                </c:pt>
                <c:pt idx="119">
                  <c:v>0.82928240740740744</c:v>
                </c:pt>
                <c:pt idx="120">
                  <c:v>0.83622685185185153</c:v>
                </c:pt>
                <c:pt idx="121">
                  <c:v>0.84317129629630283</c:v>
                </c:pt>
                <c:pt idx="122">
                  <c:v>0.85011574074074059</c:v>
                </c:pt>
                <c:pt idx="123">
                  <c:v>0.85706018518518512</c:v>
                </c:pt>
                <c:pt idx="124">
                  <c:v>0.86400462962962965</c:v>
                </c:pt>
                <c:pt idx="125">
                  <c:v>0.87094907407408606</c:v>
                </c:pt>
                <c:pt idx="126">
                  <c:v>0.87789351851852915</c:v>
                </c:pt>
                <c:pt idx="127">
                  <c:v>0.88483796296295958</c:v>
                </c:pt>
                <c:pt idx="128">
                  <c:v>0.89178240740741044</c:v>
                </c:pt>
                <c:pt idx="129">
                  <c:v>0.89872685185185164</c:v>
                </c:pt>
                <c:pt idx="130">
                  <c:v>0.90567129629630283</c:v>
                </c:pt>
                <c:pt idx="131">
                  <c:v>0.91261574074074059</c:v>
                </c:pt>
                <c:pt idx="132">
                  <c:v>0.91956018518518456</c:v>
                </c:pt>
                <c:pt idx="133">
                  <c:v>0.92650462962962954</c:v>
                </c:pt>
                <c:pt idx="134">
                  <c:v>0.93344907407408106</c:v>
                </c:pt>
                <c:pt idx="135">
                  <c:v>0.94039351851852448</c:v>
                </c:pt>
                <c:pt idx="136">
                  <c:v>0.94733796296295558</c:v>
                </c:pt>
                <c:pt idx="137">
                  <c:v>0.95428240740740744</c:v>
                </c:pt>
                <c:pt idx="138">
                  <c:v>0.96122685185185153</c:v>
                </c:pt>
                <c:pt idx="139">
                  <c:v>0.96817129629630283</c:v>
                </c:pt>
                <c:pt idx="140">
                  <c:v>0.97511574074073626</c:v>
                </c:pt>
                <c:pt idx="141">
                  <c:v>0.98206018518518456</c:v>
                </c:pt>
                <c:pt idx="142">
                  <c:v>0.98900462962962954</c:v>
                </c:pt>
                <c:pt idx="143">
                  <c:v>0.99594907407408106</c:v>
                </c:pt>
              </c:numCache>
            </c:numRef>
          </c:cat>
          <c:val>
            <c:numRef>
              <c:f>Data!$L$3:$L$151</c:f>
              <c:numCache>
                <c:formatCode>General</c:formatCode>
                <c:ptCount val="149"/>
                <c:pt idx="0">
                  <c:v>71.599999999999994</c:v>
                </c:pt>
                <c:pt idx="1">
                  <c:v>71.599999999999994</c:v>
                </c:pt>
                <c:pt idx="2">
                  <c:v>71.599999999999994</c:v>
                </c:pt>
                <c:pt idx="3">
                  <c:v>71.5</c:v>
                </c:pt>
                <c:pt idx="4">
                  <c:v>71.400000000000006</c:v>
                </c:pt>
                <c:pt idx="5">
                  <c:v>71.5</c:v>
                </c:pt>
                <c:pt idx="6">
                  <c:v>71.400000000000006</c:v>
                </c:pt>
                <c:pt idx="7">
                  <c:v>71.400000000000006</c:v>
                </c:pt>
                <c:pt idx="8">
                  <c:v>71.3</c:v>
                </c:pt>
                <c:pt idx="9">
                  <c:v>71.3</c:v>
                </c:pt>
                <c:pt idx="10">
                  <c:v>71.3</c:v>
                </c:pt>
                <c:pt idx="11">
                  <c:v>71.3</c:v>
                </c:pt>
                <c:pt idx="12">
                  <c:v>71.2</c:v>
                </c:pt>
                <c:pt idx="13">
                  <c:v>71.2</c:v>
                </c:pt>
                <c:pt idx="14">
                  <c:v>71.099999999999994</c:v>
                </c:pt>
                <c:pt idx="15">
                  <c:v>71.099999999999994</c:v>
                </c:pt>
                <c:pt idx="16">
                  <c:v>71.099999999999994</c:v>
                </c:pt>
                <c:pt idx="17">
                  <c:v>71.099999999999994</c:v>
                </c:pt>
                <c:pt idx="18">
                  <c:v>71.099999999999994</c:v>
                </c:pt>
                <c:pt idx="19">
                  <c:v>71</c:v>
                </c:pt>
                <c:pt idx="20">
                  <c:v>70.900000000000006</c:v>
                </c:pt>
                <c:pt idx="21">
                  <c:v>70.900000000000006</c:v>
                </c:pt>
                <c:pt idx="22">
                  <c:v>70.7</c:v>
                </c:pt>
                <c:pt idx="23">
                  <c:v>70.7</c:v>
                </c:pt>
                <c:pt idx="24">
                  <c:v>70.599999999999994</c:v>
                </c:pt>
                <c:pt idx="25">
                  <c:v>70.599999999999994</c:v>
                </c:pt>
                <c:pt idx="26">
                  <c:v>70.599999999999994</c:v>
                </c:pt>
                <c:pt idx="27">
                  <c:v>70.5</c:v>
                </c:pt>
                <c:pt idx="28">
                  <c:v>70.5</c:v>
                </c:pt>
                <c:pt idx="29">
                  <c:v>70.5</c:v>
                </c:pt>
                <c:pt idx="30">
                  <c:v>70.400000000000006</c:v>
                </c:pt>
                <c:pt idx="31">
                  <c:v>70.3</c:v>
                </c:pt>
                <c:pt idx="32">
                  <c:v>70.400000000000006</c:v>
                </c:pt>
                <c:pt idx="33">
                  <c:v>70.3</c:v>
                </c:pt>
                <c:pt idx="34">
                  <c:v>70.2</c:v>
                </c:pt>
                <c:pt idx="35">
                  <c:v>70.099999999999994</c:v>
                </c:pt>
                <c:pt idx="36">
                  <c:v>70.099999999999994</c:v>
                </c:pt>
                <c:pt idx="37">
                  <c:v>70.099999999999994</c:v>
                </c:pt>
                <c:pt idx="38">
                  <c:v>70.099999999999994</c:v>
                </c:pt>
                <c:pt idx="39">
                  <c:v>69.900000000000006</c:v>
                </c:pt>
                <c:pt idx="40">
                  <c:v>69.900000000000006</c:v>
                </c:pt>
                <c:pt idx="41">
                  <c:v>69.900000000000006</c:v>
                </c:pt>
                <c:pt idx="42">
                  <c:v>69.7</c:v>
                </c:pt>
                <c:pt idx="43">
                  <c:v>69.7</c:v>
                </c:pt>
                <c:pt idx="44">
                  <c:v>69.7</c:v>
                </c:pt>
                <c:pt idx="45">
                  <c:v>69.599999999999994</c:v>
                </c:pt>
                <c:pt idx="46">
                  <c:v>69.599999999999994</c:v>
                </c:pt>
                <c:pt idx="47">
                  <c:v>69.5</c:v>
                </c:pt>
                <c:pt idx="48">
                  <c:v>69.400000000000006</c:v>
                </c:pt>
                <c:pt idx="49">
                  <c:v>69.400000000000006</c:v>
                </c:pt>
                <c:pt idx="50">
                  <c:v>69.3</c:v>
                </c:pt>
                <c:pt idx="51">
                  <c:v>69.2</c:v>
                </c:pt>
                <c:pt idx="52">
                  <c:v>68.900000000000006</c:v>
                </c:pt>
                <c:pt idx="53">
                  <c:v>69</c:v>
                </c:pt>
                <c:pt idx="54">
                  <c:v>69</c:v>
                </c:pt>
                <c:pt idx="55">
                  <c:v>68.900000000000006</c:v>
                </c:pt>
                <c:pt idx="56">
                  <c:v>68.8</c:v>
                </c:pt>
                <c:pt idx="57">
                  <c:v>69</c:v>
                </c:pt>
                <c:pt idx="58">
                  <c:v>69.099999999999994</c:v>
                </c:pt>
                <c:pt idx="59">
                  <c:v>69</c:v>
                </c:pt>
                <c:pt idx="60">
                  <c:v>69</c:v>
                </c:pt>
                <c:pt idx="61">
                  <c:v>69.099999999999994</c:v>
                </c:pt>
                <c:pt idx="62">
                  <c:v>69.2</c:v>
                </c:pt>
                <c:pt idx="63">
                  <c:v>69.3</c:v>
                </c:pt>
                <c:pt idx="64">
                  <c:v>69.400000000000006</c:v>
                </c:pt>
                <c:pt idx="65">
                  <c:v>69.5</c:v>
                </c:pt>
                <c:pt idx="66">
                  <c:v>69.8</c:v>
                </c:pt>
                <c:pt idx="67">
                  <c:v>69.8</c:v>
                </c:pt>
                <c:pt idx="68">
                  <c:v>69.900000000000006</c:v>
                </c:pt>
                <c:pt idx="69">
                  <c:v>70.2</c:v>
                </c:pt>
                <c:pt idx="70">
                  <c:v>70.2</c:v>
                </c:pt>
                <c:pt idx="71">
                  <c:v>70.3</c:v>
                </c:pt>
                <c:pt idx="72">
                  <c:v>70.400000000000006</c:v>
                </c:pt>
                <c:pt idx="73">
                  <c:v>70.5</c:v>
                </c:pt>
                <c:pt idx="74">
                  <c:v>70.5</c:v>
                </c:pt>
                <c:pt idx="75">
                  <c:v>70.7</c:v>
                </c:pt>
                <c:pt idx="76">
                  <c:v>70.7</c:v>
                </c:pt>
                <c:pt idx="77">
                  <c:v>70.8</c:v>
                </c:pt>
                <c:pt idx="78">
                  <c:v>70.8</c:v>
                </c:pt>
                <c:pt idx="79">
                  <c:v>71.099999999999994</c:v>
                </c:pt>
                <c:pt idx="80">
                  <c:v>71.2</c:v>
                </c:pt>
                <c:pt idx="81">
                  <c:v>71.3</c:v>
                </c:pt>
                <c:pt idx="82">
                  <c:v>71.400000000000006</c:v>
                </c:pt>
                <c:pt idx="83">
                  <c:v>71.5</c:v>
                </c:pt>
                <c:pt idx="84">
                  <c:v>71.5</c:v>
                </c:pt>
                <c:pt idx="85">
                  <c:v>71.7</c:v>
                </c:pt>
                <c:pt idx="86">
                  <c:v>71.8</c:v>
                </c:pt>
                <c:pt idx="87">
                  <c:v>72</c:v>
                </c:pt>
                <c:pt idx="88">
                  <c:v>72</c:v>
                </c:pt>
                <c:pt idx="89">
                  <c:v>72.2</c:v>
                </c:pt>
                <c:pt idx="90">
                  <c:v>72.2</c:v>
                </c:pt>
                <c:pt idx="91">
                  <c:v>72.3</c:v>
                </c:pt>
                <c:pt idx="92">
                  <c:v>72.2</c:v>
                </c:pt>
                <c:pt idx="93">
                  <c:v>72.2</c:v>
                </c:pt>
                <c:pt idx="94">
                  <c:v>72.3</c:v>
                </c:pt>
                <c:pt idx="95">
                  <c:v>72.400000000000006</c:v>
                </c:pt>
                <c:pt idx="96">
                  <c:v>72.5</c:v>
                </c:pt>
                <c:pt idx="97">
                  <c:v>72.5</c:v>
                </c:pt>
                <c:pt idx="98">
                  <c:v>72.5</c:v>
                </c:pt>
                <c:pt idx="99">
                  <c:v>72.8</c:v>
                </c:pt>
                <c:pt idx="100">
                  <c:v>72.8</c:v>
                </c:pt>
                <c:pt idx="101">
                  <c:v>72.8</c:v>
                </c:pt>
                <c:pt idx="102">
                  <c:v>72.8</c:v>
                </c:pt>
                <c:pt idx="103">
                  <c:v>73.099999999999994</c:v>
                </c:pt>
                <c:pt idx="104">
                  <c:v>73.099999999999994</c:v>
                </c:pt>
                <c:pt idx="105">
                  <c:v>73.3</c:v>
                </c:pt>
                <c:pt idx="106">
                  <c:v>73.3</c:v>
                </c:pt>
                <c:pt idx="107">
                  <c:v>73.3</c:v>
                </c:pt>
                <c:pt idx="108">
                  <c:v>73.3</c:v>
                </c:pt>
                <c:pt idx="109">
                  <c:v>73.400000000000006</c:v>
                </c:pt>
                <c:pt idx="110">
                  <c:v>73.5</c:v>
                </c:pt>
                <c:pt idx="111">
                  <c:v>73.599999999999994</c:v>
                </c:pt>
                <c:pt idx="112">
                  <c:v>73.599999999999994</c:v>
                </c:pt>
                <c:pt idx="113">
                  <c:v>73.400000000000006</c:v>
                </c:pt>
                <c:pt idx="114">
                  <c:v>73.599999999999994</c:v>
                </c:pt>
                <c:pt idx="115">
                  <c:v>73.7</c:v>
                </c:pt>
                <c:pt idx="116">
                  <c:v>73.7</c:v>
                </c:pt>
                <c:pt idx="117">
                  <c:v>73.7</c:v>
                </c:pt>
                <c:pt idx="118">
                  <c:v>73.7</c:v>
                </c:pt>
                <c:pt idx="119">
                  <c:v>73.599999999999994</c:v>
                </c:pt>
                <c:pt idx="120">
                  <c:v>73.400000000000006</c:v>
                </c:pt>
                <c:pt idx="121">
                  <c:v>73.400000000000006</c:v>
                </c:pt>
                <c:pt idx="122">
                  <c:v>73.3</c:v>
                </c:pt>
                <c:pt idx="123">
                  <c:v>73.2</c:v>
                </c:pt>
                <c:pt idx="124">
                  <c:v>73.2</c:v>
                </c:pt>
                <c:pt idx="125">
                  <c:v>73.2</c:v>
                </c:pt>
                <c:pt idx="126">
                  <c:v>73.099999999999994</c:v>
                </c:pt>
                <c:pt idx="127">
                  <c:v>73</c:v>
                </c:pt>
                <c:pt idx="128">
                  <c:v>73</c:v>
                </c:pt>
                <c:pt idx="129">
                  <c:v>73</c:v>
                </c:pt>
                <c:pt idx="130">
                  <c:v>72.8</c:v>
                </c:pt>
                <c:pt idx="131">
                  <c:v>72.8</c:v>
                </c:pt>
                <c:pt idx="132">
                  <c:v>72.7</c:v>
                </c:pt>
                <c:pt idx="133">
                  <c:v>72.599999999999994</c:v>
                </c:pt>
                <c:pt idx="134">
                  <c:v>72.5</c:v>
                </c:pt>
                <c:pt idx="135">
                  <c:v>72.400000000000006</c:v>
                </c:pt>
                <c:pt idx="136">
                  <c:v>72.400000000000006</c:v>
                </c:pt>
                <c:pt idx="137">
                  <c:v>72.3</c:v>
                </c:pt>
                <c:pt idx="138">
                  <c:v>72.2</c:v>
                </c:pt>
                <c:pt idx="139">
                  <c:v>72.099999999999994</c:v>
                </c:pt>
                <c:pt idx="140">
                  <c:v>72.099999999999994</c:v>
                </c:pt>
                <c:pt idx="141">
                  <c:v>72</c:v>
                </c:pt>
                <c:pt idx="142">
                  <c:v>71.900000000000006</c:v>
                </c:pt>
                <c:pt idx="143">
                  <c:v>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14528"/>
        <c:axId val="44233088"/>
      </c:lineChart>
      <c:catAx>
        <c:axId val="44214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4395116537181351"/>
              <c:y val="0.94453507340946163"/>
            </c:manualLayout>
          </c:layout>
          <c:overlay val="0"/>
          <c:spPr>
            <a:noFill/>
            <a:ln w="25400">
              <a:noFill/>
            </a:ln>
          </c:spPr>
        </c:title>
        <c:numFmt formatCode="h:mm:ss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233088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44233088"/>
        <c:scaling>
          <c:orientation val="minMax"/>
          <c:max val="90"/>
          <c:min val="4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Temp F</a:t>
                </a:r>
              </a:p>
            </c:rich>
          </c:tx>
          <c:layout>
            <c:manualLayout>
              <c:xMode val="edge"/>
              <c:yMode val="edge"/>
              <c:x val="1.2208657047724751E-2"/>
              <c:y val="0.4404567699836927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214528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458379578245649"/>
          <c:y val="0.37357259380098429"/>
          <c:w val="0.12097669256381829"/>
          <c:h val="0.21859706362153344"/>
        </c:manualLayout>
      </c:layout>
      <c:overlay val="0"/>
      <c:spPr>
        <a:solidFill>
          <a:schemeClr val="accent5">
            <a:lumMod val="20000"/>
            <a:lumOff val="80000"/>
          </a:schemeClr>
        </a:solidFill>
        <a:ln w="3175">
          <a:solidFill>
            <a:srgbClr val="0000FF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APS Energy Usage</a:t>
            </a:r>
          </a:p>
        </c:rich>
      </c:tx>
      <c:layout>
        <c:manualLayout>
          <c:xMode val="edge"/>
          <c:yMode val="edge"/>
          <c:x val="0.38745954692556905"/>
          <c:y val="2.222222222222225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Sheet1!$A$3:$A$13</c:f>
              <c:numCache>
                <c:formatCode>[$-409]mmm\-yy;@</c:formatCode>
                <c:ptCount val="11"/>
                <c:pt idx="0">
                  <c:v>39417</c:v>
                </c:pt>
                <c:pt idx="1">
                  <c:v>39455</c:v>
                </c:pt>
                <c:pt idx="2">
                  <c:v>39486</c:v>
                </c:pt>
                <c:pt idx="3">
                  <c:v>39515</c:v>
                </c:pt>
                <c:pt idx="4">
                  <c:v>39546</c:v>
                </c:pt>
                <c:pt idx="5">
                  <c:v>39576</c:v>
                </c:pt>
                <c:pt idx="6">
                  <c:v>39607</c:v>
                </c:pt>
                <c:pt idx="7">
                  <c:v>39637</c:v>
                </c:pt>
                <c:pt idx="8">
                  <c:v>39668</c:v>
                </c:pt>
                <c:pt idx="9">
                  <c:v>39699</c:v>
                </c:pt>
                <c:pt idx="10">
                  <c:v>39729</c:v>
                </c:pt>
              </c:numCache>
            </c:numRef>
          </c:cat>
          <c:val>
            <c:numRef>
              <c:f>Sheet1!$F$3:$F$13</c:f>
              <c:numCache>
                <c:formatCode>0</c:formatCode>
                <c:ptCount val="11"/>
                <c:pt idx="0">
                  <c:v>121.556</c:v>
                </c:pt>
                <c:pt idx="1">
                  <c:v>157.28300000000002</c:v>
                </c:pt>
                <c:pt idx="2">
                  <c:v>113.60599999999998</c:v>
                </c:pt>
                <c:pt idx="3">
                  <c:v>92.420999999999992</c:v>
                </c:pt>
                <c:pt idx="4">
                  <c:v>98.837000000000003</c:v>
                </c:pt>
                <c:pt idx="5">
                  <c:v>130.69100000000003</c:v>
                </c:pt>
                <c:pt idx="6">
                  <c:v>265.59400000000005</c:v>
                </c:pt>
                <c:pt idx="7">
                  <c:v>319.26099999999963</c:v>
                </c:pt>
                <c:pt idx="8">
                  <c:v>288.71299999999923</c:v>
                </c:pt>
                <c:pt idx="9">
                  <c:v>211.08400000000006</c:v>
                </c:pt>
                <c:pt idx="10">
                  <c:v>94.1099999999999</c:v>
                </c:pt>
              </c:numCache>
            </c:numRef>
          </c:val>
        </c:ser>
        <c:ser>
          <c:idx val="1"/>
          <c:order val="1"/>
          <c:tx>
            <c:strRef>
              <c:f>Sheet1!$G$2</c:f>
              <c:strCache>
                <c:ptCount val="1"/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Sheet1!$A$3:$A$13</c:f>
              <c:numCache>
                <c:formatCode>[$-409]mmm\-yy;@</c:formatCode>
                <c:ptCount val="11"/>
                <c:pt idx="0">
                  <c:v>39417</c:v>
                </c:pt>
                <c:pt idx="1">
                  <c:v>39455</c:v>
                </c:pt>
                <c:pt idx="2">
                  <c:v>39486</c:v>
                </c:pt>
                <c:pt idx="3">
                  <c:v>39515</c:v>
                </c:pt>
                <c:pt idx="4">
                  <c:v>39546</c:v>
                </c:pt>
                <c:pt idx="5">
                  <c:v>39576</c:v>
                </c:pt>
                <c:pt idx="6">
                  <c:v>39607</c:v>
                </c:pt>
                <c:pt idx="7">
                  <c:v>39637</c:v>
                </c:pt>
                <c:pt idx="8">
                  <c:v>39668</c:v>
                </c:pt>
                <c:pt idx="9">
                  <c:v>39699</c:v>
                </c:pt>
                <c:pt idx="10">
                  <c:v>39729</c:v>
                </c:pt>
              </c:numCache>
            </c:numRef>
          </c:cat>
          <c:val>
            <c:numRef>
              <c:f>Sheet1!$G$3:$G$13</c:f>
              <c:numCache>
                <c:formatCode>0</c:formatCode>
                <c:ptCount val="11"/>
                <c:pt idx="0">
                  <c:v>92.585999999999999</c:v>
                </c:pt>
                <c:pt idx="1">
                  <c:v>111.95399999999999</c:v>
                </c:pt>
                <c:pt idx="2">
                  <c:v>91.364000000000004</c:v>
                </c:pt>
                <c:pt idx="3">
                  <c:v>83.918999999999997</c:v>
                </c:pt>
                <c:pt idx="4">
                  <c:v>85.434000000000026</c:v>
                </c:pt>
                <c:pt idx="5">
                  <c:v>111.83499999999999</c:v>
                </c:pt>
                <c:pt idx="6">
                  <c:v>234.20699999999999</c:v>
                </c:pt>
                <c:pt idx="7">
                  <c:v>269.05700000000002</c:v>
                </c:pt>
                <c:pt idx="8">
                  <c:v>235.70999999999998</c:v>
                </c:pt>
                <c:pt idx="9">
                  <c:v>153.16499999999996</c:v>
                </c:pt>
                <c:pt idx="10">
                  <c:v>71.338999999999942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3937152"/>
        <c:axId val="43951232"/>
      </c:barChart>
      <c:dateAx>
        <c:axId val="4393715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3951232"/>
        <c:crosses val="autoZero"/>
        <c:auto val="1"/>
        <c:lblOffset val="100"/>
        <c:baseTimeUnit val="months"/>
      </c:dateAx>
      <c:valAx>
        <c:axId val="43951232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sz="1400" b="1"/>
                </a:pPr>
                <a:r>
                  <a:rPr lang="en-US" sz="1400" b="1" dirty="0"/>
                  <a:t>kwh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43937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prstClr val="white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Ctrl HVAC Run Times</a:t>
            </a:r>
          </a:p>
        </c:rich>
      </c:tx>
      <c:layout/>
      <c:overlay val="0"/>
    </c:title>
    <c:autoTitleDeleted val="0"/>
    <c:plotArea>
      <c:layout/>
      <c:areaChart>
        <c:grouping val="standard"/>
        <c:varyColors val="0"/>
        <c:ser>
          <c:idx val="0"/>
          <c:order val="0"/>
          <c:tx>
            <c:v>Ctrl</c:v>
          </c:tx>
          <c:cat>
            <c:numRef>
              <c:f>PhaseChange!$B$714:$B$1426</c:f>
              <c:numCache>
                <c:formatCode>h:mm;@</c:formatCode>
                <c:ptCount val="713"/>
                <c:pt idx="0">
                  <c:v>0.4965277777777839</c:v>
                </c:pt>
                <c:pt idx="1">
                  <c:v>0.49722222222222534</c:v>
                </c:pt>
                <c:pt idx="2">
                  <c:v>0.49791666666667272</c:v>
                </c:pt>
                <c:pt idx="3">
                  <c:v>0.49861111111111112</c:v>
                </c:pt>
                <c:pt idx="4">
                  <c:v>0.49930555555555822</c:v>
                </c:pt>
                <c:pt idx="5">
                  <c:v>0.5</c:v>
                </c:pt>
                <c:pt idx="6">
                  <c:v>0.50069444444444988</c:v>
                </c:pt>
                <c:pt idx="7">
                  <c:v>0.50138888888888888</c:v>
                </c:pt>
                <c:pt idx="8">
                  <c:v>0.50208333333333333</c:v>
                </c:pt>
                <c:pt idx="9">
                  <c:v>0.50277777777777777</c:v>
                </c:pt>
                <c:pt idx="10">
                  <c:v>0.50347222222221666</c:v>
                </c:pt>
                <c:pt idx="11">
                  <c:v>0.50416666666666077</c:v>
                </c:pt>
                <c:pt idx="12">
                  <c:v>0.50486111111111109</c:v>
                </c:pt>
                <c:pt idx="13">
                  <c:v>0.50555555555555554</c:v>
                </c:pt>
                <c:pt idx="14">
                  <c:v>0.50624999999999998</c:v>
                </c:pt>
                <c:pt idx="15">
                  <c:v>0.50694444444444464</c:v>
                </c:pt>
                <c:pt idx="16">
                  <c:v>0.50763888888888964</c:v>
                </c:pt>
                <c:pt idx="17">
                  <c:v>0.5083333333333333</c:v>
                </c:pt>
                <c:pt idx="18">
                  <c:v>0.50902777777777752</c:v>
                </c:pt>
                <c:pt idx="19">
                  <c:v>0.50972222222222219</c:v>
                </c:pt>
                <c:pt idx="20">
                  <c:v>0.51041666666665997</c:v>
                </c:pt>
                <c:pt idx="21">
                  <c:v>0.51111111111111118</c:v>
                </c:pt>
                <c:pt idx="22">
                  <c:v>0.51180555555555562</c:v>
                </c:pt>
                <c:pt idx="23">
                  <c:v>0.51250000000000007</c:v>
                </c:pt>
                <c:pt idx="24">
                  <c:v>0.51319444444444462</c:v>
                </c:pt>
                <c:pt idx="25">
                  <c:v>0.51388888888888895</c:v>
                </c:pt>
                <c:pt idx="26">
                  <c:v>0.51458333333333328</c:v>
                </c:pt>
                <c:pt idx="27">
                  <c:v>0.5152777777777775</c:v>
                </c:pt>
                <c:pt idx="28">
                  <c:v>0.51597222222222217</c:v>
                </c:pt>
                <c:pt idx="29">
                  <c:v>0.5166666666666665</c:v>
                </c:pt>
                <c:pt idx="30">
                  <c:v>0.51736111111111049</c:v>
                </c:pt>
                <c:pt idx="31">
                  <c:v>0.5180555555555556</c:v>
                </c:pt>
                <c:pt idx="32">
                  <c:v>0.51874999999999993</c:v>
                </c:pt>
                <c:pt idx="33">
                  <c:v>0.5194444444444446</c:v>
                </c:pt>
                <c:pt idx="34">
                  <c:v>0.52013888888888882</c:v>
                </c:pt>
                <c:pt idx="35">
                  <c:v>0.5208333333333337</c:v>
                </c:pt>
                <c:pt idx="36">
                  <c:v>0.52152777777777759</c:v>
                </c:pt>
                <c:pt idx="37">
                  <c:v>0.52222222222222159</c:v>
                </c:pt>
                <c:pt idx="38">
                  <c:v>0.52291666666666659</c:v>
                </c:pt>
                <c:pt idx="39">
                  <c:v>0.52361111111111114</c:v>
                </c:pt>
                <c:pt idx="40">
                  <c:v>0.52430555555555569</c:v>
                </c:pt>
                <c:pt idx="41">
                  <c:v>0.52500000000000002</c:v>
                </c:pt>
                <c:pt idx="42">
                  <c:v>0.52569444444445068</c:v>
                </c:pt>
                <c:pt idx="43">
                  <c:v>0.52638888888888891</c:v>
                </c:pt>
                <c:pt idx="44">
                  <c:v>0.52708333333333335</c:v>
                </c:pt>
                <c:pt idx="45">
                  <c:v>0.52777777777777779</c:v>
                </c:pt>
                <c:pt idx="46">
                  <c:v>0.52847222222222157</c:v>
                </c:pt>
                <c:pt idx="47">
                  <c:v>0.52916666666666656</c:v>
                </c:pt>
                <c:pt idx="48">
                  <c:v>0.52986111111111112</c:v>
                </c:pt>
                <c:pt idx="49">
                  <c:v>0.53055555555555567</c:v>
                </c:pt>
                <c:pt idx="50">
                  <c:v>0.53125</c:v>
                </c:pt>
                <c:pt idx="51">
                  <c:v>0.53194444444444988</c:v>
                </c:pt>
                <c:pt idx="52">
                  <c:v>0.53263888888889432</c:v>
                </c:pt>
                <c:pt idx="53">
                  <c:v>0.53333333333333333</c:v>
                </c:pt>
                <c:pt idx="54">
                  <c:v>0.53402777777777777</c:v>
                </c:pt>
                <c:pt idx="55">
                  <c:v>0.53472222222222221</c:v>
                </c:pt>
                <c:pt idx="56">
                  <c:v>0.53541666666666077</c:v>
                </c:pt>
                <c:pt idx="57">
                  <c:v>0.53611111111111109</c:v>
                </c:pt>
                <c:pt idx="58">
                  <c:v>0.53680555555555565</c:v>
                </c:pt>
                <c:pt idx="59">
                  <c:v>0.53749999999999998</c:v>
                </c:pt>
                <c:pt idx="60">
                  <c:v>0.53819444444444464</c:v>
                </c:pt>
                <c:pt idx="61">
                  <c:v>0.53888888888888964</c:v>
                </c:pt>
                <c:pt idx="62">
                  <c:v>0.5395833333333333</c:v>
                </c:pt>
                <c:pt idx="63">
                  <c:v>0.54027777777777752</c:v>
                </c:pt>
                <c:pt idx="64">
                  <c:v>0.54097222222222219</c:v>
                </c:pt>
                <c:pt idx="65">
                  <c:v>0.54166666666666652</c:v>
                </c:pt>
                <c:pt idx="66">
                  <c:v>0.54236111111111118</c:v>
                </c:pt>
                <c:pt idx="67">
                  <c:v>0.54305555555555562</c:v>
                </c:pt>
                <c:pt idx="68">
                  <c:v>0.54375000000000062</c:v>
                </c:pt>
                <c:pt idx="69">
                  <c:v>0.54444444444444462</c:v>
                </c:pt>
                <c:pt idx="70">
                  <c:v>0.54513888888888895</c:v>
                </c:pt>
                <c:pt idx="71">
                  <c:v>0.54583333333333361</c:v>
                </c:pt>
                <c:pt idx="72">
                  <c:v>0.5465277777777775</c:v>
                </c:pt>
                <c:pt idx="73">
                  <c:v>0.54722222222222217</c:v>
                </c:pt>
                <c:pt idx="74">
                  <c:v>0.5479166666666665</c:v>
                </c:pt>
                <c:pt idx="75">
                  <c:v>0.54861111111111105</c:v>
                </c:pt>
                <c:pt idx="76">
                  <c:v>0.5493055555555556</c:v>
                </c:pt>
                <c:pt idx="77">
                  <c:v>0.54999999999999993</c:v>
                </c:pt>
                <c:pt idx="78">
                  <c:v>0.55069444444445148</c:v>
                </c:pt>
                <c:pt idx="79">
                  <c:v>0.55138888888888882</c:v>
                </c:pt>
                <c:pt idx="80">
                  <c:v>0.5520833333333337</c:v>
                </c:pt>
                <c:pt idx="81">
                  <c:v>0.55277777777777781</c:v>
                </c:pt>
                <c:pt idx="82">
                  <c:v>0.55347222222222159</c:v>
                </c:pt>
                <c:pt idx="83">
                  <c:v>0.55416666666666659</c:v>
                </c:pt>
                <c:pt idx="84">
                  <c:v>0.55486111111111114</c:v>
                </c:pt>
                <c:pt idx="85">
                  <c:v>0.55555555555555569</c:v>
                </c:pt>
                <c:pt idx="86">
                  <c:v>0.55625000000000002</c:v>
                </c:pt>
                <c:pt idx="87">
                  <c:v>0.55694444444445068</c:v>
                </c:pt>
                <c:pt idx="88">
                  <c:v>0.55763888888889501</c:v>
                </c:pt>
                <c:pt idx="89">
                  <c:v>0.55833333333333335</c:v>
                </c:pt>
                <c:pt idx="90">
                  <c:v>0.55902777777777779</c:v>
                </c:pt>
                <c:pt idx="91">
                  <c:v>0.55972222222222223</c:v>
                </c:pt>
                <c:pt idx="92">
                  <c:v>0.56041666666666656</c:v>
                </c:pt>
                <c:pt idx="93">
                  <c:v>0.56111111111111112</c:v>
                </c:pt>
                <c:pt idx="94">
                  <c:v>0.56180555555556144</c:v>
                </c:pt>
                <c:pt idx="95">
                  <c:v>0.5625</c:v>
                </c:pt>
                <c:pt idx="96">
                  <c:v>0.56319444444444988</c:v>
                </c:pt>
                <c:pt idx="97">
                  <c:v>0.56388888888889432</c:v>
                </c:pt>
                <c:pt idx="98">
                  <c:v>0.56458333333333333</c:v>
                </c:pt>
                <c:pt idx="99">
                  <c:v>0.56527777777777777</c:v>
                </c:pt>
                <c:pt idx="100">
                  <c:v>0.56597222222222221</c:v>
                </c:pt>
                <c:pt idx="101">
                  <c:v>0.56666666666666654</c:v>
                </c:pt>
                <c:pt idx="102">
                  <c:v>0.56736111111111109</c:v>
                </c:pt>
                <c:pt idx="103">
                  <c:v>0.56805555555555565</c:v>
                </c:pt>
                <c:pt idx="104">
                  <c:v>0.56875000000000064</c:v>
                </c:pt>
                <c:pt idx="105">
                  <c:v>0.56944444444444464</c:v>
                </c:pt>
                <c:pt idx="106">
                  <c:v>0.57013888888888964</c:v>
                </c:pt>
                <c:pt idx="107">
                  <c:v>0.57083333333333364</c:v>
                </c:pt>
                <c:pt idx="108">
                  <c:v>0.57152777777777752</c:v>
                </c:pt>
                <c:pt idx="109">
                  <c:v>0.57222222222222219</c:v>
                </c:pt>
                <c:pt idx="110">
                  <c:v>0.57291666666666652</c:v>
                </c:pt>
                <c:pt idx="111">
                  <c:v>0.57361111111111163</c:v>
                </c:pt>
                <c:pt idx="112">
                  <c:v>0.57430555555555562</c:v>
                </c:pt>
                <c:pt idx="113">
                  <c:v>0.57500000000000062</c:v>
                </c:pt>
                <c:pt idx="114">
                  <c:v>0.5756944444444525</c:v>
                </c:pt>
                <c:pt idx="115">
                  <c:v>0.57638888888888895</c:v>
                </c:pt>
                <c:pt idx="116">
                  <c:v>0.57708333333333361</c:v>
                </c:pt>
                <c:pt idx="117">
                  <c:v>0.57777777777777783</c:v>
                </c:pt>
                <c:pt idx="118">
                  <c:v>0.57847222222222217</c:v>
                </c:pt>
                <c:pt idx="119">
                  <c:v>0.5791666666666665</c:v>
                </c:pt>
                <c:pt idx="120">
                  <c:v>0.57986111111111105</c:v>
                </c:pt>
                <c:pt idx="121">
                  <c:v>0.58055555555555549</c:v>
                </c:pt>
                <c:pt idx="122">
                  <c:v>0.58124999999999949</c:v>
                </c:pt>
                <c:pt idx="123">
                  <c:v>0.5819444444444446</c:v>
                </c:pt>
                <c:pt idx="124">
                  <c:v>0.58263888888888882</c:v>
                </c:pt>
                <c:pt idx="125">
                  <c:v>0.58333333333333337</c:v>
                </c:pt>
                <c:pt idx="126">
                  <c:v>0.58402777777777759</c:v>
                </c:pt>
                <c:pt idx="127">
                  <c:v>0.58472222222222159</c:v>
                </c:pt>
                <c:pt idx="128">
                  <c:v>0.58541666666665848</c:v>
                </c:pt>
                <c:pt idx="129">
                  <c:v>0.58611111111111058</c:v>
                </c:pt>
                <c:pt idx="130">
                  <c:v>0.58680555555555569</c:v>
                </c:pt>
                <c:pt idx="131">
                  <c:v>0.58749999999999958</c:v>
                </c:pt>
                <c:pt idx="132">
                  <c:v>0.58819444444444469</c:v>
                </c:pt>
                <c:pt idx="133">
                  <c:v>0.58888888888888891</c:v>
                </c:pt>
                <c:pt idx="134">
                  <c:v>0.58958333333333257</c:v>
                </c:pt>
                <c:pt idx="135">
                  <c:v>0.59027777777777757</c:v>
                </c:pt>
                <c:pt idx="136">
                  <c:v>0.59097222222222157</c:v>
                </c:pt>
                <c:pt idx="137">
                  <c:v>0.59166666666666656</c:v>
                </c:pt>
                <c:pt idx="138">
                  <c:v>0.59236111111111056</c:v>
                </c:pt>
                <c:pt idx="139">
                  <c:v>0.59305555555555567</c:v>
                </c:pt>
                <c:pt idx="140">
                  <c:v>0.59375</c:v>
                </c:pt>
                <c:pt idx="141">
                  <c:v>0.59444444444444444</c:v>
                </c:pt>
                <c:pt idx="142">
                  <c:v>0.59513888888888888</c:v>
                </c:pt>
                <c:pt idx="143">
                  <c:v>0.59583333333333333</c:v>
                </c:pt>
                <c:pt idx="144">
                  <c:v>0.59652777777777233</c:v>
                </c:pt>
                <c:pt idx="145">
                  <c:v>0.59722222222221666</c:v>
                </c:pt>
                <c:pt idx="146">
                  <c:v>0.59791666666666077</c:v>
                </c:pt>
                <c:pt idx="147">
                  <c:v>0.59861111111111109</c:v>
                </c:pt>
                <c:pt idx="148">
                  <c:v>0.59930555555555554</c:v>
                </c:pt>
                <c:pt idx="149">
                  <c:v>0.60000000000000064</c:v>
                </c:pt>
                <c:pt idx="150">
                  <c:v>0.60069444444445408</c:v>
                </c:pt>
                <c:pt idx="151">
                  <c:v>0.60138888888888964</c:v>
                </c:pt>
                <c:pt idx="152">
                  <c:v>0.60208333333333364</c:v>
                </c:pt>
                <c:pt idx="153">
                  <c:v>0.60277777777777775</c:v>
                </c:pt>
                <c:pt idx="154">
                  <c:v>0.60347222222222219</c:v>
                </c:pt>
                <c:pt idx="155">
                  <c:v>0.60416666666666652</c:v>
                </c:pt>
                <c:pt idx="156">
                  <c:v>0.60486111111111163</c:v>
                </c:pt>
                <c:pt idx="157">
                  <c:v>0.60555555555555562</c:v>
                </c:pt>
                <c:pt idx="158">
                  <c:v>0.60625000000000062</c:v>
                </c:pt>
                <c:pt idx="159">
                  <c:v>0.6069444444444525</c:v>
                </c:pt>
                <c:pt idx="160">
                  <c:v>0.60763888888889706</c:v>
                </c:pt>
                <c:pt idx="161">
                  <c:v>0.60833333333333361</c:v>
                </c:pt>
                <c:pt idx="162">
                  <c:v>0.60902777777777783</c:v>
                </c:pt>
                <c:pt idx="163">
                  <c:v>0.60972222222222261</c:v>
                </c:pt>
                <c:pt idx="164">
                  <c:v>0.6104166666666665</c:v>
                </c:pt>
                <c:pt idx="165">
                  <c:v>0.61111111111111105</c:v>
                </c:pt>
                <c:pt idx="166">
                  <c:v>0.61180555555556249</c:v>
                </c:pt>
                <c:pt idx="167">
                  <c:v>0.61249999999999993</c:v>
                </c:pt>
                <c:pt idx="168">
                  <c:v>0.61319444444445148</c:v>
                </c:pt>
                <c:pt idx="169">
                  <c:v>0.61388888888889581</c:v>
                </c:pt>
                <c:pt idx="170">
                  <c:v>0.6145833333333337</c:v>
                </c:pt>
                <c:pt idx="171">
                  <c:v>0.61527777777777781</c:v>
                </c:pt>
                <c:pt idx="172">
                  <c:v>0.61597222222222225</c:v>
                </c:pt>
                <c:pt idx="173">
                  <c:v>0.6166666666666667</c:v>
                </c:pt>
                <c:pt idx="174">
                  <c:v>0.61736111111111114</c:v>
                </c:pt>
                <c:pt idx="175">
                  <c:v>0.61805555555556213</c:v>
                </c:pt>
                <c:pt idx="176">
                  <c:v>0.61875000000000624</c:v>
                </c:pt>
                <c:pt idx="177">
                  <c:v>0.61944444444445068</c:v>
                </c:pt>
                <c:pt idx="178">
                  <c:v>0.62013888888889501</c:v>
                </c:pt>
                <c:pt idx="179">
                  <c:v>0.62083333333333945</c:v>
                </c:pt>
                <c:pt idx="180">
                  <c:v>0.62152777777777779</c:v>
                </c:pt>
                <c:pt idx="181">
                  <c:v>0.62222222222222223</c:v>
                </c:pt>
                <c:pt idx="182">
                  <c:v>0.62291666666666667</c:v>
                </c:pt>
                <c:pt idx="183">
                  <c:v>0.62361111111111722</c:v>
                </c:pt>
                <c:pt idx="184">
                  <c:v>0.62430555555556144</c:v>
                </c:pt>
                <c:pt idx="185">
                  <c:v>0.62500000000000555</c:v>
                </c:pt>
                <c:pt idx="186">
                  <c:v>0.62569444444445532</c:v>
                </c:pt>
                <c:pt idx="187">
                  <c:v>0.62638888888889432</c:v>
                </c:pt>
                <c:pt idx="188">
                  <c:v>0.62708333333333877</c:v>
                </c:pt>
                <c:pt idx="189">
                  <c:v>0.62777777777778065</c:v>
                </c:pt>
                <c:pt idx="190">
                  <c:v>0.62847222222222221</c:v>
                </c:pt>
                <c:pt idx="191">
                  <c:v>0.62916666666666654</c:v>
                </c:pt>
                <c:pt idx="192">
                  <c:v>0.62986111111111165</c:v>
                </c:pt>
                <c:pt idx="193">
                  <c:v>0.63055555555555565</c:v>
                </c:pt>
                <c:pt idx="194">
                  <c:v>0.63125000000000064</c:v>
                </c:pt>
                <c:pt idx="195">
                  <c:v>0.63194444444445408</c:v>
                </c:pt>
                <c:pt idx="196">
                  <c:v>0.63263888888889863</c:v>
                </c:pt>
                <c:pt idx="197">
                  <c:v>0.63333333333333364</c:v>
                </c:pt>
                <c:pt idx="198">
                  <c:v>0.63402777777777775</c:v>
                </c:pt>
                <c:pt idx="199">
                  <c:v>0.63472222222222263</c:v>
                </c:pt>
                <c:pt idx="200">
                  <c:v>0.63541666666666652</c:v>
                </c:pt>
                <c:pt idx="201">
                  <c:v>0.63611111111111163</c:v>
                </c:pt>
                <c:pt idx="202">
                  <c:v>0.63680555555556373</c:v>
                </c:pt>
                <c:pt idx="203">
                  <c:v>0.63750000000000062</c:v>
                </c:pt>
                <c:pt idx="204">
                  <c:v>0.6381944444444525</c:v>
                </c:pt>
                <c:pt idx="205">
                  <c:v>0.63888888888889706</c:v>
                </c:pt>
                <c:pt idx="206">
                  <c:v>0.63958333333333361</c:v>
                </c:pt>
                <c:pt idx="207">
                  <c:v>0.64027777777777783</c:v>
                </c:pt>
                <c:pt idx="208">
                  <c:v>0.64097222222222261</c:v>
                </c:pt>
                <c:pt idx="209">
                  <c:v>0.64166666666666672</c:v>
                </c:pt>
                <c:pt idx="210">
                  <c:v>0.64236111111111105</c:v>
                </c:pt>
                <c:pt idx="211">
                  <c:v>0.64305555555556249</c:v>
                </c:pt>
                <c:pt idx="212">
                  <c:v>0.64375000000000693</c:v>
                </c:pt>
                <c:pt idx="213">
                  <c:v>0.64444444444445148</c:v>
                </c:pt>
                <c:pt idx="214">
                  <c:v>0.64513888888889581</c:v>
                </c:pt>
                <c:pt idx="215">
                  <c:v>0.64583333333334036</c:v>
                </c:pt>
                <c:pt idx="216">
                  <c:v>0.64652777777777781</c:v>
                </c:pt>
                <c:pt idx="217">
                  <c:v>0.64722222222222225</c:v>
                </c:pt>
                <c:pt idx="218">
                  <c:v>0.6479166666666667</c:v>
                </c:pt>
                <c:pt idx="219">
                  <c:v>0.64861111111111813</c:v>
                </c:pt>
                <c:pt idx="220">
                  <c:v>0.64930555555556213</c:v>
                </c:pt>
                <c:pt idx="221">
                  <c:v>0.65000000000000624</c:v>
                </c:pt>
                <c:pt idx="222">
                  <c:v>0.65069444444445668</c:v>
                </c:pt>
                <c:pt idx="223">
                  <c:v>0.65138888888889501</c:v>
                </c:pt>
                <c:pt idx="224">
                  <c:v>0.65208333333333945</c:v>
                </c:pt>
                <c:pt idx="225">
                  <c:v>0.6527777777777839</c:v>
                </c:pt>
                <c:pt idx="226">
                  <c:v>0.65347222222222223</c:v>
                </c:pt>
                <c:pt idx="227">
                  <c:v>0.65416666666666667</c:v>
                </c:pt>
                <c:pt idx="228">
                  <c:v>0.65486111111111722</c:v>
                </c:pt>
                <c:pt idx="229">
                  <c:v>0.65555555555556144</c:v>
                </c:pt>
                <c:pt idx="230">
                  <c:v>0.65625000000000555</c:v>
                </c:pt>
                <c:pt idx="231">
                  <c:v>0.65694444444445532</c:v>
                </c:pt>
                <c:pt idx="232">
                  <c:v>0.65763888888889965</c:v>
                </c:pt>
                <c:pt idx="233">
                  <c:v>0.65833333333333877</c:v>
                </c:pt>
                <c:pt idx="234">
                  <c:v>0.65902777777778065</c:v>
                </c:pt>
                <c:pt idx="235">
                  <c:v>0.65972222222222265</c:v>
                </c:pt>
                <c:pt idx="236">
                  <c:v>0.66041666666666654</c:v>
                </c:pt>
                <c:pt idx="237">
                  <c:v>0.66111111111111165</c:v>
                </c:pt>
                <c:pt idx="238">
                  <c:v>0.66180555555556531</c:v>
                </c:pt>
                <c:pt idx="239">
                  <c:v>0.66250000000000064</c:v>
                </c:pt>
                <c:pt idx="240">
                  <c:v>0.66319444444445408</c:v>
                </c:pt>
                <c:pt idx="241">
                  <c:v>0.66388888888889863</c:v>
                </c:pt>
                <c:pt idx="242">
                  <c:v>0.66458333333333364</c:v>
                </c:pt>
                <c:pt idx="243">
                  <c:v>0.66527777777777775</c:v>
                </c:pt>
                <c:pt idx="244">
                  <c:v>0.66597222222222263</c:v>
                </c:pt>
                <c:pt idx="245">
                  <c:v>0.66666666666666663</c:v>
                </c:pt>
                <c:pt idx="246">
                  <c:v>0.66736111111111163</c:v>
                </c:pt>
                <c:pt idx="247">
                  <c:v>0.66805555555556373</c:v>
                </c:pt>
                <c:pt idx="248">
                  <c:v>0.66875000000000828</c:v>
                </c:pt>
                <c:pt idx="249">
                  <c:v>0.6694444444444525</c:v>
                </c:pt>
                <c:pt idx="250">
                  <c:v>0.67013888888889694</c:v>
                </c:pt>
                <c:pt idx="251">
                  <c:v>0.67083333333334105</c:v>
                </c:pt>
                <c:pt idx="252">
                  <c:v>0.67152777777777783</c:v>
                </c:pt>
                <c:pt idx="253">
                  <c:v>0.67222222222222261</c:v>
                </c:pt>
                <c:pt idx="254">
                  <c:v>0.67291666666666661</c:v>
                </c:pt>
                <c:pt idx="255">
                  <c:v>0.67361111111111815</c:v>
                </c:pt>
                <c:pt idx="256">
                  <c:v>0.67430555555556249</c:v>
                </c:pt>
                <c:pt idx="257">
                  <c:v>0.67500000000000693</c:v>
                </c:pt>
                <c:pt idx="258">
                  <c:v>0.6756944444444567</c:v>
                </c:pt>
                <c:pt idx="259">
                  <c:v>0.67638888888889592</c:v>
                </c:pt>
                <c:pt idx="260">
                  <c:v>0.67708333333334036</c:v>
                </c:pt>
                <c:pt idx="261">
                  <c:v>0.67777777777778458</c:v>
                </c:pt>
                <c:pt idx="262">
                  <c:v>0.67847222222222225</c:v>
                </c:pt>
                <c:pt idx="263">
                  <c:v>0.6791666666666667</c:v>
                </c:pt>
                <c:pt idx="264">
                  <c:v>0.67986111111111813</c:v>
                </c:pt>
                <c:pt idx="265">
                  <c:v>0.68055555555555569</c:v>
                </c:pt>
                <c:pt idx="266">
                  <c:v>0.68125000000000002</c:v>
                </c:pt>
                <c:pt idx="267">
                  <c:v>0.68194444444445068</c:v>
                </c:pt>
                <c:pt idx="268">
                  <c:v>0.68263888888889501</c:v>
                </c:pt>
                <c:pt idx="269">
                  <c:v>0.68333333333333324</c:v>
                </c:pt>
                <c:pt idx="270">
                  <c:v>0.68402777777777779</c:v>
                </c:pt>
                <c:pt idx="271">
                  <c:v>0.68472222222222223</c:v>
                </c:pt>
                <c:pt idx="272">
                  <c:v>0.68541666666666656</c:v>
                </c:pt>
                <c:pt idx="273">
                  <c:v>0.68611111111111101</c:v>
                </c:pt>
                <c:pt idx="274">
                  <c:v>0.68680555555556144</c:v>
                </c:pt>
                <c:pt idx="275">
                  <c:v>0.6875</c:v>
                </c:pt>
                <c:pt idx="276">
                  <c:v>0.68819444444444988</c:v>
                </c:pt>
                <c:pt idx="277">
                  <c:v>0.68888888888889444</c:v>
                </c:pt>
                <c:pt idx="278">
                  <c:v>0.68958333333333333</c:v>
                </c:pt>
                <c:pt idx="279">
                  <c:v>0.69027777777777777</c:v>
                </c:pt>
                <c:pt idx="280">
                  <c:v>0.69097222222222221</c:v>
                </c:pt>
                <c:pt idx="281">
                  <c:v>0.69166666666666676</c:v>
                </c:pt>
                <c:pt idx="282">
                  <c:v>0.69236111111111109</c:v>
                </c:pt>
                <c:pt idx="283">
                  <c:v>0.69305555555555565</c:v>
                </c:pt>
                <c:pt idx="284">
                  <c:v>0.69375000000000064</c:v>
                </c:pt>
                <c:pt idx="285">
                  <c:v>0.69444444444444464</c:v>
                </c:pt>
                <c:pt idx="286">
                  <c:v>0.69513888888888964</c:v>
                </c:pt>
                <c:pt idx="287">
                  <c:v>0.69583333333333364</c:v>
                </c:pt>
                <c:pt idx="288">
                  <c:v>0.69652777777777752</c:v>
                </c:pt>
                <c:pt idx="289">
                  <c:v>0.6972222222222223</c:v>
                </c:pt>
                <c:pt idx="290">
                  <c:v>0.69791666666666652</c:v>
                </c:pt>
                <c:pt idx="291">
                  <c:v>0.69861111111111163</c:v>
                </c:pt>
                <c:pt idx="292">
                  <c:v>0.69930555555555562</c:v>
                </c:pt>
                <c:pt idx="293">
                  <c:v>0.70000000000000062</c:v>
                </c:pt>
                <c:pt idx="294">
                  <c:v>0.7006944444444525</c:v>
                </c:pt>
                <c:pt idx="295">
                  <c:v>0.70138888888888884</c:v>
                </c:pt>
                <c:pt idx="296">
                  <c:v>0.70208333333333361</c:v>
                </c:pt>
                <c:pt idx="297">
                  <c:v>0.70277777777777783</c:v>
                </c:pt>
                <c:pt idx="298">
                  <c:v>0.70347222222222217</c:v>
                </c:pt>
                <c:pt idx="299">
                  <c:v>0.7041666666666665</c:v>
                </c:pt>
                <c:pt idx="300">
                  <c:v>0.7048611111111116</c:v>
                </c:pt>
                <c:pt idx="301">
                  <c:v>0.7055555555555556</c:v>
                </c:pt>
                <c:pt idx="302">
                  <c:v>0.70624999999999993</c:v>
                </c:pt>
                <c:pt idx="303">
                  <c:v>0.70694444444445126</c:v>
                </c:pt>
                <c:pt idx="304">
                  <c:v>0.70763888888889592</c:v>
                </c:pt>
                <c:pt idx="305">
                  <c:v>0.7083333333333337</c:v>
                </c:pt>
                <c:pt idx="306">
                  <c:v>0.7090277777777777</c:v>
                </c:pt>
                <c:pt idx="307">
                  <c:v>0.70972222222222225</c:v>
                </c:pt>
                <c:pt idx="308">
                  <c:v>0.71041666666666659</c:v>
                </c:pt>
                <c:pt idx="309">
                  <c:v>0.71111111111111114</c:v>
                </c:pt>
                <c:pt idx="310">
                  <c:v>0.71180555555556202</c:v>
                </c:pt>
                <c:pt idx="311">
                  <c:v>0.71250000000000002</c:v>
                </c:pt>
                <c:pt idx="312">
                  <c:v>0.71319444444445068</c:v>
                </c:pt>
                <c:pt idx="313">
                  <c:v>0.71388888888889501</c:v>
                </c:pt>
                <c:pt idx="314">
                  <c:v>0.71458333333333324</c:v>
                </c:pt>
                <c:pt idx="315">
                  <c:v>0.71527777777777779</c:v>
                </c:pt>
                <c:pt idx="316">
                  <c:v>0.71597222222222223</c:v>
                </c:pt>
                <c:pt idx="317">
                  <c:v>0.71666666666666667</c:v>
                </c:pt>
                <c:pt idx="318">
                  <c:v>0.71736111111111101</c:v>
                </c:pt>
                <c:pt idx="319">
                  <c:v>0.71805555555556144</c:v>
                </c:pt>
                <c:pt idx="320">
                  <c:v>0.71875000000000555</c:v>
                </c:pt>
                <c:pt idx="321">
                  <c:v>0.71944444444444988</c:v>
                </c:pt>
                <c:pt idx="322">
                  <c:v>0.72013888888889444</c:v>
                </c:pt>
                <c:pt idx="323">
                  <c:v>0.72083333333333877</c:v>
                </c:pt>
                <c:pt idx="324">
                  <c:v>0.72152777777777777</c:v>
                </c:pt>
                <c:pt idx="325">
                  <c:v>0.72222222222222221</c:v>
                </c:pt>
                <c:pt idx="326">
                  <c:v>0.72291666666666676</c:v>
                </c:pt>
                <c:pt idx="327">
                  <c:v>0.72361111111111165</c:v>
                </c:pt>
                <c:pt idx="328">
                  <c:v>0.72430555555555565</c:v>
                </c:pt>
                <c:pt idx="329">
                  <c:v>0.72500000000000064</c:v>
                </c:pt>
                <c:pt idx="330">
                  <c:v>0.7256944444444543</c:v>
                </c:pt>
                <c:pt idx="331">
                  <c:v>0.72638888888888964</c:v>
                </c:pt>
                <c:pt idx="332">
                  <c:v>0.72708333333333364</c:v>
                </c:pt>
                <c:pt idx="333">
                  <c:v>0.72777777777777775</c:v>
                </c:pt>
                <c:pt idx="334">
                  <c:v>0.7284722222222223</c:v>
                </c:pt>
                <c:pt idx="335">
                  <c:v>0.72916666666666652</c:v>
                </c:pt>
                <c:pt idx="336">
                  <c:v>0.72986111111111163</c:v>
                </c:pt>
                <c:pt idx="337">
                  <c:v>0.73055555555555562</c:v>
                </c:pt>
                <c:pt idx="338">
                  <c:v>0.73125000000000062</c:v>
                </c:pt>
                <c:pt idx="339">
                  <c:v>0.7319444444444525</c:v>
                </c:pt>
                <c:pt idx="340">
                  <c:v>0.73263888888889694</c:v>
                </c:pt>
                <c:pt idx="341">
                  <c:v>0.73333333333333361</c:v>
                </c:pt>
                <c:pt idx="342">
                  <c:v>0.73402777777777783</c:v>
                </c:pt>
                <c:pt idx="343">
                  <c:v>0.73472222222222261</c:v>
                </c:pt>
                <c:pt idx="344">
                  <c:v>0.7354166666666665</c:v>
                </c:pt>
                <c:pt idx="345">
                  <c:v>0.7361111111111116</c:v>
                </c:pt>
                <c:pt idx="346">
                  <c:v>0.73680555555556249</c:v>
                </c:pt>
                <c:pt idx="347">
                  <c:v>0.73749999999999993</c:v>
                </c:pt>
                <c:pt idx="348">
                  <c:v>0.73819444444445126</c:v>
                </c:pt>
                <c:pt idx="349">
                  <c:v>0.73888888888889592</c:v>
                </c:pt>
                <c:pt idx="350">
                  <c:v>0.7395833333333337</c:v>
                </c:pt>
                <c:pt idx="351">
                  <c:v>0.7402777777777777</c:v>
                </c:pt>
                <c:pt idx="352">
                  <c:v>0.74097222222222225</c:v>
                </c:pt>
                <c:pt idx="353">
                  <c:v>0.7416666666666667</c:v>
                </c:pt>
                <c:pt idx="354">
                  <c:v>0.74236111111111114</c:v>
                </c:pt>
                <c:pt idx="355">
                  <c:v>0.74305555555556202</c:v>
                </c:pt>
                <c:pt idx="356">
                  <c:v>0.74375000000000624</c:v>
                </c:pt>
                <c:pt idx="357">
                  <c:v>0.74444444444445068</c:v>
                </c:pt>
                <c:pt idx="358">
                  <c:v>0.74513888888889501</c:v>
                </c:pt>
                <c:pt idx="359">
                  <c:v>0.74583333333333934</c:v>
                </c:pt>
                <c:pt idx="360">
                  <c:v>0.74652777777777779</c:v>
                </c:pt>
                <c:pt idx="361">
                  <c:v>0.74722222222222223</c:v>
                </c:pt>
                <c:pt idx="362">
                  <c:v>0.74791666666666667</c:v>
                </c:pt>
                <c:pt idx="363">
                  <c:v>0.74861111111111711</c:v>
                </c:pt>
                <c:pt idx="364">
                  <c:v>0.74930555555556144</c:v>
                </c:pt>
                <c:pt idx="365">
                  <c:v>0.75000000000000555</c:v>
                </c:pt>
                <c:pt idx="366">
                  <c:v>0.75069444444445532</c:v>
                </c:pt>
                <c:pt idx="367">
                  <c:v>0.75138888888889444</c:v>
                </c:pt>
                <c:pt idx="368">
                  <c:v>0.75208333333333877</c:v>
                </c:pt>
                <c:pt idx="369">
                  <c:v>0.75277777777778065</c:v>
                </c:pt>
                <c:pt idx="370">
                  <c:v>0.75347222222222221</c:v>
                </c:pt>
                <c:pt idx="371">
                  <c:v>0.75416666666666676</c:v>
                </c:pt>
                <c:pt idx="372">
                  <c:v>0.75486111111111165</c:v>
                </c:pt>
                <c:pt idx="373">
                  <c:v>0.75555555555555565</c:v>
                </c:pt>
                <c:pt idx="374">
                  <c:v>0.75625000000000064</c:v>
                </c:pt>
                <c:pt idx="375">
                  <c:v>0.7569444444444543</c:v>
                </c:pt>
                <c:pt idx="376">
                  <c:v>0.75763888888889863</c:v>
                </c:pt>
                <c:pt idx="377">
                  <c:v>0.75833333333333364</c:v>
                </c:pt>
                <c:pt idx="378">
                  <c:v>0.75902777777777775</c:v>
                </c:pt>
                <c:pt idx="379">
                  <c:v>0.75972222222222263</c:v>
                </c:pt>
                <c:pt idx="380">
                  <c:v>0.76041666666666652</c:v>
                </c:pt>
                <c:pt idx="381">
                  <c:v>0.76111111111111163</c:v>
                </c:pt>
                <c:pt idx="382">
                  <c:v>0.76180555555556373</c:v>
                </c:pt>
                <c:pt idx="383">
                  <c:v>0.76250000000000062</c:v>
                </c:pt>
                <c:pt idx="384">
                  <c:v>0.7631944444444525</c:v>
                </c:pt>
                <c:pt idx="385">
                  <c:v>0.76388888888889694</c:v>
                </c:pt>
                <c:pt idx="386">
                  <c:v>0.76458333333333361</c:v>
                </c:pt>
                <c:pt idx="387">
                  <c:v>0.76527777777777783</c:v>
                </c:pt>
                <c:pt idx="388">
                  <c:v>0.76597222222222261</c:v>
                </c:pt>
                <c:pt idx="389">
                  <c:v>0.76666666666666661</c:v>
                </c:pt>
                <c:pt idx="390">
                  <c:v>0.7673611111111116</c:v>
                </c:pt>
                <c:pt idx="391">
                  <c:v>0.76805555555556249</c:v>
                </c:pt>
                <c:pt idx="392">
                  <c:v>0.76875000000000693</c:v>
                </c:pt>
                <c:pt idx="393">
                  <c:v>0.76944444444445126</c:v>
                </c:pt>
                <c:pt idx="394">
                  <c:v>0.77013888888889592</c:v>
                </c:pt>
                <c:pt idx="395">
                  <c:v>0.77083333333334036</c:v>
                </c:pt>
                <c:pt idx="396">
                  <c:v>0.7715277777777777</c:v>
                </c:pt>
                <c:pt idx="397">
                  <c:v>0.77222222222222225</c:v>
                </c:pt>
                <c:pt idx="398">
                  <c:v>0.7729166666666667</c:v>
                </c:pt>
                <c:pt idx="399">
                  <c:v>0.77361111111111813</c:v>
                </c:pt>
                <c:pt idx="400">
                  <c:v>0.77430555555556202</c:v>
                </c:pt>
                <c:pt idx="401">
                  <c:v>0.77500000000000624</c:v>
                </c:pt>
                <c:pt idx="402">
                  <c:v>0.77569444444445668</c:v>
                </c:pt>
                <c:pt idx="403">
                  <c:v>0.77638888888889501</c:v>
                </c:pt>
                <c:pt idx="404">
                  <c:v>0.77708333333333934</c:v>
                </c:pt>
                <c:pt idx="405">
                  <c:v>0.7777777777777839</c:v>
                </c:pt>
                <c:pt idx="406">
                  <c:v>0.77847222222222223</c:v>
                </c:pt>
                <c:pt idx="407">
                  <c:v>0.77916666666666667</c:v>
                </c:pt>
                <c:pt idx="408">
                  <c:v>0.77986111111111711</c:v>
                </c:pt>
                <c:pt idx="409">
                  <c:v>0.78055555555555567</c:v>
                </c:pt>
                <c:pt idx="410">
                  <c:v>0.78125</c:v>
                </c:pt>
                <c:pt idx="411">
                  <c:v>0.78194444444444988</c:v>
                </c:pt>
                <c:pt idx="412">
                  <c:v>0.78263888888889444</c:v>
                </c:pt>
                <c:pt idx="413">
                  <c:v>0.78333333333333333</c:v>
                </c:pt>
                <c:pt idx="414">
                  <c:v>0.78402777777777777</c:v>
                </c:pt>
                <c:pt idx="415">
                  <c:v>0.78472222222222221</c:v>
                </c:pt>
                <c:pt idx="416">
                  <c:v>0.78541666666666088</c:v>
                </c:pt>
                <c:pt idx="417">
                  <c:v>0.78611111111111109</c:v>
                </c:pt>
                <c:pt idx="418">
                  <c:v>0.78680555555555565</c:v>
                </c:pt>
                <c:pt idx="419">
                  <c:v>0.78749999999999998</c:v>
                </c:pt>
                <c:pt idx="420">
                  <c:v>0.78819444444444464</c:v>
                </c:pt>
                <c:pt idx="421">
                  <c:v>0.78888888888888964</c:v>
                </c:pt>
                <c:pt idx="422">
                  <c:v>0.7895833333333333</c:v>
                </c:pt>
                <c:pt idx="423">
                  <c:v>0.79027777777777752</c:v>
                </c:pt>
                <c:pt idx="424">
                  <c:v>0.7909722222222223</c:v>
                </c:pt>
                <c:pt idx="425">
                  <c:v>0.79166666666666652</c:v>
                </c:pt>
                <c:pt idx="426">
                  <c:v>0.79236111111111107</c:v>
                </c:pt>
                <c:pt idx="427">
                  <c:v>0.79305555555555562</c:v>
                </c:pt>
                <c:pt idx="428">
                  <c:v>0.79375000000000062</c:v>
                </c:pt>
                <c:pt idx="429">
                  <c:v>0.79444444444444462</c:v>
                </c:pt>
                <c:pt idx="430">
                  <c:v>0.79513888888888884</c:v>
                </c:pt>
                <c:pt idx="431">
                  <c:v>0.79583333333333361</c:v>
                </c:pt>
                <c:pt idx="432">
                  <c:v>0.7965277777777775</c:v>
                </c:pt>
                <c:pt idx="433">
                  <c:v>0.79722222222222217</c:v>
                </c:pt>
                <c:pt idx="434">
                  <c:v>0.7979166666666665</c:v>
                </c:pt>
                <c:pt idx="435">
                  <c:v>0.7986111111111116</c:v>
                </c:pt>
                <c:pt idx="436">
                  <c:v>0.7993055555555556</c:v>
                </c:pt>
                <c:pt idx="437">
                  <c:v>0.79999999999999993</c:v>
                </c:pt>
                <c:pt idx="438">
                  <c:v>0.80069444444445126</c:v>
                </c:pt>
                <c:pt idx="439">
                  <c:v>0.80138888888888893</c:v>
                </c:pt>
                <c:pt idx="440">
                  <c:v>0.8020833333333337</c:v>
                </c:pt>
                <c:pt idx="441">
                  <c:v>0.8027777777777777</c:v>
                </c:pt>
                <c:pt idx="442">
                  <c:v>0.80347222222222159</c:v>
                </c:pt>
                <c:pt idx="443">
                  <c:v>0.80416666666666659</c:v>
                </c:pt>
                <c:pt idx="444">
                  <c:v>0.80486111111111114</c:v>
                </c:pt>
                <c:pt idx="445">
                  <c:v>0.80555555555555569</c:v>
                </c:pt>
                <c:pt idx="446">
                  <c:v>0.80625000000000002</c:v>
                </c:pt>
                <c:pt idx="447">
                  <c:v>0.80694444444445068</c:v>
                </c:pt>
                <c:pt idx="448">
                  <c:v>0.80763888888889501</c:v>
                </c:pt>
                <c:pt idx="449">
                  <c:v>0.80833333333333324</c:v>
                </c:pt>
                <c:pt idx="450">
                  <c:v>0.80902777777777779</c:v>
                </c:pt>
                <c:pt idx="451">
                  <c:v>0.80972222222222223</c:v>
                </c:pt>
                <c:pt idx="452">
                  <c:v>0.81041666666666656</c:v>
                </c:pt>
                <c:pt idx="453">
                  <c:v>0.81111111111111101</c:v>
                </c:pt>
                <c:pt idx="454">
                  <c:v>0.81180555555556144</c:v>
                </c:pt>
                <c:pt idx="455">
                  <c:v>0.8125</c:v>
                </c:pt>
                <c:pt idx="456">
                  <c:v>0.81319444444444988</c:v>
                </c:pt>
                <c:pt idx="457">
                  <c:v>0.81388888888889444</c:v>
                </c:pt>
                <c:pt idx="458">
                  <c:v>0.81458333333333333</c:v>
                </c:pt>
                <c:pt idx="459">
                  <c:v>0.81527777777777777</c:v>
                </c:pt>
                <c:pt idx="460">
                  <c:v>0.81597222222222221</c:v>
                </c:pt>
                <c:pt idx="461">
                  <c:v>0.81666666666666676</c:v>
                </c:pt>
                <c:pt idx="462">
                  <c:v>0.81736111111111109</c:v>
                </c:pt>
                <c:pt idx="463">
                  <c:v>0.81805555555555565</c:v>
                </c:pt>
                <c:pt idx="464">
                  <c:v>0.81875000000000064</c:v>
                </c:pt>
                <c:pt idx="465">
                  <c:v>0.81944444444444464</c:v>
                </c:pt>
                <c:pt idx="466">
                  <c:v>0.82013888888888964</c:v>
                </c:pt>
                <c:pt idx="467">
                  <c:v>0.82083333333333364</c:v>
                </c:pt>
                <c:pt idx="468">
                  <c:v>0.82152777777777752</c:v>
                </c:pt>
                <c:pt idx="469">
                  <c:v>0.8222222222222223</c:v>
                </c:pt>
                <c:pt idx="470">
                  <c:v>0.82291666666666652</c:v>
                </c:pt>
                <c:pt idx="471">
                  <c:v>0.82361111111111163</c:v>
                </c:pt>
                <c:pt idx="472">
                  <c:v>0.82430555555555562</c:v>
                </c:pt>
                <c:pt idx="473">
                  <c:v>0.82500000000000062</c:v>
                </c:pt>
                <c:pt idx="474">
                  <c:v>0.8256944444444525</c:v>
                </c:pt>
                <c:pt idx="475">
                  <c:v>0.82638888888888884</c:v>
                </c:pt>
                <c:pt idx="476">
                  <c:v>0.82708333333333361</c:v>
                </c:pt>
                <c:pt idx="477">
                  <c:v>0.82777777777777783</c:v>
                </c:pt>
                <c:pt idx="478">
                  <c:v>0.82847222222222217</c:v>
                </c:pt>
                <c:pt idx="479">
                  <c:v>0.8291666666666665</c:v>
                </c:pt>
                <c:pt idx="480">
                  <c:v>0.8298611111111116</c:v>
                </c:pt>
                <c:pt idx="481">
                  <c:v>0.8305555555555556</c:v>
                </c:pt>
                <c:pt idx="482">
                  <c:v>0.83124999999999993</c:v>
                </c:pt>
                <c:pt idx="483">
                  <c:v>0.83194444444445126</c:v>
                </c:pt>
                <c:pt idx="484">
                  <c:v>0.83263888888889592</c:v>
                </c:pt>
                <c:pt idx="485">
                  <c:v>0.8333333333333337</c:v>
                </c:pt>
                <c:pt idx="486">
                  <c:v>0.8340277777777777</c:v>
                </c:pt>
                <c:pt idx="487">
                  <c:v>0.83472222222222225</c:v>
                </c:pt>
                <c:pt idx="488">
                  <c:v>0.83541666666666659</c:v>
                </c:pt>
                <c:pt idx="489">
                  <c:v>0.83611111111111114</c:v>
                </c:pt>
                <c:pt idx="490">
                  <c:v>0.83680555555556202</c:v>
                </c:pt>
                <c:pt idx="491">
                  <c:v>0.83750000000000002</c:v>
                </c:pt>
                <c:pt idx="492">
                  <c:v>0.83819444444445068</c:v>
                </c:pt>
                <c:pt idx="493">
                  <c:v>0.83888888888889501</c:v>
                </c:pt>
                <c:pt idx="494">
                  <c:v>0.83958333333333324</c:v>
                </c:pt>
                <c:pt idx="495">
                  <c:v>0.84027777777777779</c:v>
                </c:pt>
                <c:pt idx="496">
                  <c:v>0.84097222222222223</c:v>
                </c:pt>
                <c:pt idx="497">
                  <c:v>0.84166666666666667</c:v>
                </c:pt>
                <c:pt idx="498">
                  <c:v>0.84236111111111101</c:v>
                </c:pt>
                <c:pt idx="499">
                  <c:v>0.84305555555556144</c:v>
                </c:pt>
                <c:pt idx="500">
                  <c:v>0.84375000000000555</c:v>
                </c:pt>
                <c:pt idx="501">
                  <c:v>0.84444444444444988</c:v>
                </c:pt>
                <c:pt idx="502">
                  <c:v>0.84513888888889444</c:v>
                </c:pt>
                <c:pt idx="503">
                  <c:v>0.84583333333333877</c:v>
                </c:pt>
                <c:pt idx="504">
                  <c:v>0.84652777777777777</c:v>
                </c:pt>
                <c:pt idx="505">
                  <c:v>0.84722222222222221</c:v>
                </c:pt>
                <c:pt idx="506">
                  <c:v>0.84791666666666676</c:v>
                </c:pt>
                <c:pt idx="507">
                  <c:v>0.84861111111111165</c:v>
                </c:pt>
                <c:pt idx="508">
                  <c:v>0.84930555555555565</c:v>
                </c:pt>
                <c:pt idx="509">
                  <c:v>0.85000000000000064</c:v>
                </c:pt>
                <c:pt idx="510">
                  <c:v>0.8506944444444543</c:v>
                </c:pt>
                <c:pt idx="511">
                  <c:v>0.85138888888888964</c:v>
                </c:pt>
                <c:pt idx="512">
                  <c:v>0.85208333333333364</c:v>
                </c:pt>
                <c:pt idx="513">
                  <c:v>0.85277777777777775</c:v>
                </c:pt>
                <c:pt idx="514">
                  <c:v>0.8534722222222223</c:v>
                </c:pt>
                <c:pt idx="515">
                  <c:v>0.85416666666666652</c:v>
                </c:pt>
                <c:pt idx="516">
                  <c:v>0.85486111111111163</c:v>
                </c:pt>
                <c:pt idx="517">
                  <c:v>0.85555555555555562</c:v>
                </c:pt>
                <c:pt idx="518">
                  <c:v>0.85625000000000062</c:v>
                </c:pt>
                <c:pt idx="519">
                  <c:v>0.8569444444444525</c:v>
                </c:pt>
                <c:pt idx="520">
                  <c:v>0.85763888888889694</c:v>
                </c:pt>
                <c:pt idx="521">
                  <c:v>0.85833333333333361</c:v>
                </c:pt>
                <c:pt idx="522">
                  <c:v>0.85902777777777783</c:v>
                </c:pt>
                <c:pt idx="523">
                  <c:v>0.85972222222222261</c:v>
                </c:pt>
                <c:pt idx="524">
                  <c:v>0.8604166666666665</c:v>
                </c:pt>
                <c:pt idx="525">
                  <c:v>0.8611111111111116</c:v>
                </c:pt>
                <c:pt idx="526">
                  <c:v>0.86180555555556249</c:v>
                </c:pt>
                <c:pt idx="527">
                  <c:v>0.86249999999999993</c:v>
                </c:pt>
                <c:pt idx="528">
                  <c:v>0.86319444444445126</c:v>
                </c:pt>
                <c:pt idx="529">
                  <c:v>0.86388888888889592</c:v>
                </c:pt>
                <c:pt idx="530">
                  <c:v>0.8645833333333337</c:v>
                </c:pt>
                <c:pt idx="531">
                  <c:v>0.8652777777777777</c:v>
                </c:pt>
                <c:pt idx="532">
                  <c:v>0.86597222222222225</c:v>
                </c:pt>
                <c:pt idx="533">
                  <c:v>0.8666666666666667</c:v>
                </c:pt>
                <c:pt idx="534">
                  <c:v>0.86736111111111114</c:v>
                </c:pt>
                <c:pt idx="535">
                  <c:v>0.86805555555556202</c:v>
                </c:pt>
                <c:pt idx="536">
                  <c:v>0.86875000000000624</c:v>
                </c:pt>
                <c:pt idx="537">
                  <c:v>0.86944444444445068</c:v>
                </c:pt>
                <c:pt idx="538">
                  <c:v>0.87013888888889501</c:v>
                </c:pt>
                <c:pt idx="539">
                  <c:v>0.87083333333333934</c:v>
                </c:pt>
                <c:pt idx="540">
                  <c:v>0.87152777777777779</c:v>
                </c:pt>
                <c:pt idx="541">
                  <c:v>0.87222222222222223</c:v>
                </c:pt>
                <c:pt idx="542">
                  <c:v>0.87291666666666667</c:v>
                </c:pt>
                <c:pt idx="543">
                  <c:v>0.87361111111111711</c:v>
                </c:pt>
                <c:pt idx="544">
                  <c:v>0.87430555555556144</c:v>
                </c:pt>
                <c:pt idx="545">
                  <c:v>0.87500000000000555</c:v>
                </c:pt>
                <c:pt idx="546">
                  <c:v>0.87569444444445532</c:v>
                </c:pt>
                <c:pt idx="547">
                  <c:v>0.87638888888889444</c:v>
                </c:pt>
                <c:pt idx="548">
                  <c:v>0.87708333333333877</c:v>
                </c:pt>
                <c:pt idx="549">
                  <c:v>0.87777777777778065</c:v>
                </c:pt>
                <c:pt idx="550">
                  <c:v>0.87847222222222221</c:v>
                </c:pt>
                <c:pt idx="551">
                  <c:v>0.87916666666666676</c:v>
                </c:pt>
                <c:pt idx="552">
                  <c:v>0.87986111111111165</c:v>
                </c:pt>
                <c:pt idx="553">
                  <c:v>0.88055555555555554</c:v>
                </c:pt>
                <c:pt idx="554">
                  <c:v>0.88124999999999998</c:v>
                </c:pt>
                <c:pt idx="555">
                  <c:v>0.88194444444444464</c:v>
                </c:pt>
                <c:pt idx="556">
                  <c:v>0.88263888888888964</c:v>
                </c:pt>
                <c:pt idx="557">
                  <c:v>0.8833333333333333</c:v>
                </c:pt>
                <c:pt idx="558">
                  <c:v>0.88402777777777752</c:v>
                </c:pt>
                <c:pt idx="559">
                  <c:v>0.8847222222222223</c:v>
                </c:pt>
                <c:pt idx="560">
                  <c:v>0.88541666666665997</c:v>
                </c:pt>
                <c:pt idx="561">
                  <c:v>0.88611111111111107</c:v>
                </c:pt>
                <c:pt idx="562">
                  <c:v>0.88680555555555562</c:v>
                </c:pt>
                <c:pt idx="563">
                  <c:v>0.88750000000000007</c:v>
                </c:pt>
                <c:pt idx="564">
                  <c:v>0.88819444444444462</c:v>
                </c:pt>
                <c:pt idx="565">
                  <c:v>0.88888888888888884</c:v>
                </c:pt>
                <c:pt idx="566">
                  <c:v>0.88958333333333339</c:v>
                </c:pt>
                <c:pt idx="567">
                  <c:v>0.8902777777777775</c:v>
                </c:pt>
                <c:pt idx="568">
                  <c:v>0.89097222222222217</c:v>
                </c:pt>
                <c:pt idx="569">
                  <c:v>0.8916666666666665</c:v>
                </c:pt>
                <c:pt idx="570">
                  <c:v>0.89236111111111116</c:v>
                </c:pt>
                <c:pt idx="571">
                  <c:v>0.8930555555555556</c:v>
                </c:pt>
                <c:pt idx="572">
                  <c:v>0.89374999999999993</c:v>
                </c:pt>
                <c:pt idx="573">
                  <c:v>0.8944444444444446</c:v>
                </c:pt>
                <c:pt idx="574">
                  <c:v>0.89513888888888893</c:v>
                </c:pt>
                <c:pt idx="575">
                  <c:v>0.8958333333333337</c:v>
                </c:pt>
                <c:pt idx="576">
                  <c:v>0.89652777777777759</c:v>
                </c:pt>
                <c:pt idx="577">
                  <c:v>0.89722222222222159</c:v>
                </c:pt>
                <c:pt idx="578">
                  <c:v>0.89791666666666659</c:v>
                </c:pt>
                <c:pt idx="579">
                  <c:v>0.89861111111111114</c:v>
                </c:pt>
                <c:pt idx="580">
                  <c:v>0.89930555555555569</c:v>
                </c:pt>
                <c:pt idx="581">
                  <c:v>0.9</c:v>
                </c:pt>
                <c:pt idx="582">
                  <c:v>0.90069444444445068</c:v>
                </c:pt>
                <c:pt idx="583">
                  <c:v>0.90138888888888891</c:v>
                </c:pt>
                <c:pt idx="584">
                  <c:v>0.90208333333333324</c:v>
                </c:pt>
                <c:pt idx="585">
                  <c:v>0.90277777777777779</c:v>
                </c:pt>
                <c:pt idx="586">
                  <c:v>0.90347222222222157</c:v>
                </c:pt>
                <c:pt idx="587">
                  <c:v>0.90416666666666656</c:v>
                </c:pt>
                <c:pt idx="588">
                  <c:v>0.90486111111111101</c:v>
                </c:pt>
                <c:pt idx="589">
                  <c:v>0.90555555555555567</c:v>
                </c:pt>
                <c:pt idx="590">
                  <c:v>0.90625</c:v>
                </c:pt>
                <c:pt idx="591">
                  <c:v>0.90694444444444988</c:v>
                </c:pt>
                <c:pt idx="592">
                  <c:v>0.90763888888889444</c:v>
                </c:pt>
                <c:pt idx="593">
                  <c:v>0.90833333333333333</c:v>
                </c:pt>
                <c:pt idx="594">
                  <c:v>0.90902777777777777</c:v>
                </c:pt>
                <c:pt idx="595">
                  <c:v>0.90972222222222221</c:v>
                </c:pt>
                <c:pt idx="596">
                  <c:v>0.91041666666666088</c:v>
                </c:pt>
                <c:pt idx="597">
                  <c:v>0.91111111111111109</c:v>
                </c:pt>
                <c:pt idx="598">
                  <c:v>0.91180555555555565</c:v>
                </c:pt>
                <c:pt idx="599">
                  <c:v>0.91249999999999998</c:v>
                </c:pt>
                <c:pt idx="600">
                  <c:v>0.91319444444444464</c:v>
                </c:pt>
                <c:pt idx="601">
                  <c:v>0.91388888888888964</c:v>
                </c:pt>
                <c:pt idx="602">
                  <c:v>0.9145833333333333</c:v>
                </c:pt>
                <c:pt idx="603">
                  <c:v>0.91527777777777752</c:v>
                </c:pt>
                <c:pt idx="604">
                  <c:v>0.9159722222222223</c:v>
                </c:pt>
                <c:pt idx="605">
                  <c:v>0.91666666666666652</c:v>
                </c:pt>
                <c:pt idx="606">
                  <c:v>0.91736111111111107</c:v>
                </c:pt>
                <c:pt idx="607">
                  <c:v>0.91805555555555562</c:v>
                </c:pt>
                <c:pt idx="608">
                  <c:v>0.91875000000000062</c:v>
                </c:pt>
                <c:pt idx="609">
                  <c:v>0.91944444444444462</c:v>
                </c:pt>
                <c:pt idx="610">
                  <c:v>0.92013888888888884</c:v>
                </c:pt>
                <c:pt idx="611">
                  <c:v>0.92083333333333361</c:v>
                </c:pt>
                <c:pt idx="612">
                  <c:v>0.9215277777777775</c:v>
                </c:pt>
                <c:pt idx="613">
                  <c:v>0.92222222222222217</c:v>
                </c:pt>
                <c:pt idx="614">
                  <c:v>0.9229166666666665</c:v>
                </c:pt>
                <c:pt idx="615">
                  <c:v>0.9236111111111116</c:v>
                </c:pt>
                <c:pt idx="616">
                  <c:v>0.9243055555555556</c:v>
                </c:pt>
                <c:pt idx="617">
                  <c:v>0.92499999999999993</c:v>
                </c:pt>
                <c:pt idx="618">
                  <c:v>0.92569444444445126</c:v>
                </c:pt>
                <c:pt idx="619">
                  <c:v>0.92638888888888893</c:v>
                </c:pt>
                <c:pt idx="620">
                  <c:v>0.9270833333333337</c:v>
                </c:pt>
                <c:pt idx="621">
                  <c:v>0.9277777777777777</c:v>
                </c:pt>
                <c:pt idx="622">
                  <c:v>0.92847222222222159</c:v>
                </c:pt>
                <c:pt idx="623">
                  <c:v>0.92916666666666659</c:v>
                </c:pt>
                <c:pt idx="624">
                  <c:v>0.92986111111111114</c:v>
                </c:pt>
                <c:pt idx="625">
                  <c:v>0.93055555555555569</c:v>
                </c:pt>
                <c:pt idx="626">
                  <c:v>0.93125000000000002</c:v>
                </c:pt>
                <c:pt idx="627">
                  <c:v>0.93194444444445068</c:v>
                </c:pt>
                <c:pt idx="628">
                  <c:v>0.93263888888889501</c:v>
                </c:pt>
                <c:pt idx="629">
                  <c:v>0.93333333333333324</c:v>
                </c:pt>
                <c:pt idx="630">
                  <c:v>0.93402777777777779</c:v>
                </c:pt>
                <c:pt idx="631">
                  <c:v>0.93472222222222223</c:v>
                </c:pt>
                <c:pt idx="632">
                  <c:v>0.93541666666666656</c:v>
                </c:pt>
                <c:pt idx="633">
                  <c:v>0.93611111111111101</c:v>
                </c:pt>
                <c:pt idx="634">
                  <c:v>0.93680555555556144</c:v>
                </c:pt>
                <c:pt idx="635">
                  <c:v>0.9375</c:v>
                </c:pt>
                <c:pt idx="636">
                  <c:v>0.93819444444444988</c:v>
                </c:pt>
                <c:pt idx="637">
                  <c:v>0.93888888888889444</c:v>
                </c:pt>
                <c:pt idx="638">
                  <c:v>0.93958333333333333</c:v>
                </c:pt>
                <c:pt idx="639">
                  <c:v>0.94027777777777777</c:v>
                </c:pt>
                <c:pt idx="640">
                  <c:v>0.94097222222222221</c:v>
                </c:pt>
                <c:pt idx="641">
                  <c:v>0.94166666666666676</c:v>
                </c:pt>
                <c:pt idx="642">
                  <c:v>0.94236111111111109</c:v>
                </c:pt>
                <c:pt idx="643">
                  <c:v>0.94305555555555565</c:v>
                </c:pt>
                <c:pt idx="644">
                  <c:v>0.94375000000000064</c:v>
                </c:pt>
                <c:pt idx="645">
                  <c:v>0.94444444444444464</c:v>
                </c:pt>
                <c:pt idx="646">
                  <c:v>0.94513888888888964</c:v>
                </c:pt>
                <c:pt idx="647">
                  <c:v>0.94583333333333364</c:v>
                </c:pt>
                <c:pt idx="648">
                  <c:v>0.94652777777777752</c:v>
                </c:pt>
                <c:pt idx="649">
                  <c:v>0.9472222222222223</c:v>
                </c:pt>
                <c:pt idx="650">
                  <c:v>0.94791666666666652</c:v>
                </c:pt>
                <c:pt idx="651">
                  <c:v>0.94861111111111163</c:v>
                </c:pt>
                <c:pt idx="652">
                  <c:v>0.94930555555555562</c:v>
                </c:pt>
                <c:pt idx="653">
                  <c:v>0.95000000000000062</c:v>
                </c:pt>
                <c:pt idx="654">
                  <c:v>0.9506944444444525</c:v>
                </c:pt>
                <c:pt idx="655">
                  <c:v>0.95138888888888884</c:v>
                </c:pt>
                <c:pt idx="656">
                  <c:v>0.95208333333333361</c:v>
                </c:pt>
                <c:pt idx="657">
                  <c:v>0.95277777777777783</c:v>
                </c:pt>
                <c:pt idx="658">
                  <c:v>0.95347222222222217</c:v>
                </c:pt>
                <c:pt idx="659">
                  <c:v>0.9541666666666665</c:v>
                </c:pt>
                <c:pt idx="660">
                  <c:v>0.9548611111111116</c:v>
                </c:pt>
                <c:pt idx="661">
                  <c:v>0.9555555555555556</c:v>
                </c:pt>
                <c:pt idx="662">
                  <c:v>0.95624999999999993</c:v>
                </c:pt>
                <c:pt idx="663">
                  <c:v>0.95694444444445126</c:v>
                </c:pt>
                <c:pt idx="664">
                  <c:v>0.95763888888889592</c:v>
                </c:pt>
                <c:pt idx="665">
                  <c:v>0.9583333333333337</c:v>
                </c:pt>
                <c:pt idx="666">
                  <c:v>0.9590277777777777</c:v>
                </c:pt>
                <c:pt idx="667">
                  <c:v>0.95972222222222225</c:v>
                </c:pt>
                <c:pt idx="668">
                  <c:v>0.96041666666666659</c:v>
                </c:pt>
                <c:pt idx="669">
                  <c:v>0.96111111111111114</c:v>
                </c:pt>
                <c:pt idx="670">
                  <c:v>0.96180555555556202</c:v>
                </c:pt>
                <c:pt idx="671">
                  <c:v>0.96250000000000002</c:v>
                </c:pt>
                <c:pt idx="672">
                  <c:v>0.96319444444445068</c:v>
                </c:pt>
                <c:pt idx="673">
                  <c:v>0.96388888888889501</c:v>
                </c:pt>
                <c:pt idx="674">
                  <c:v>0.96458333333333324</c:v>
                </c:pt>
                <c:pt idx="675">
                  <c:v>0.96527777777777779</c:v>
                </c:pt>
                <c:pt idx="676">
                  <c:v>0.96597222222222223</c:v>
                </c:pt>
                <c:pt idx="677">
                  <c:v>0.96666666666666667</c:v>
                </c:pt>
                <c:pt idx="678">
                  <c:v>0.96736111111111101</c:v>
                </c:pt>
                <c:pt idx="679">
                  <c:v>0.96805555555556144</c:v>
                </c:pt>
                <c:pt idx="680">
                  <c:v>0.96875000000000555</c:v>
                </c:pt>
                <c:pt idx="681">
                  <c:v>0.96944444444444988</c:v>
                </c:pt>
                <c:pt idx="682">
                  <c:v>0.97013888888889444</c:v>
                </c:pt>
                <c:pt idx="683">
                  <c:v>0.97083333333333877</c:v>
                </c:pt>
                <c:pt idx="684">
                  <c:v>0.97152777777777777</c:v>
                </c:pt>
                <c:pt idx="685">
                  <c:v>0.97222222222222221</c:v>
                </c:pt>
                <c:pt idx="686">
                  <c:v>0.97291666666666676</c:v>
                </c:pt>
                <c:pt idx="687">
                  <c:v>0.97361111111111165</c:v>
                </c:pt>
                <c:pt idx="688">
                  <c:v>0.97430555555555565</c:v>
                </c:pt>
                <c:pt idx="689">
                  <c:v>0.97500000000000064</c:v>
                </c:pt>
                <c:pt idx="690">
                  <c:v>0.9756944444444543</c:v>
                </c:pt>
                <c:pt idx="691">
                  <c:v>0.97638888888888964</c:v>
                </c:pt>
                <c:pt idx="692">
                  <c:v>0.97708333333333364</c:v>
                </c:pt>
                <c:pt idx="693">
                  <c:v>0.97777777777777775</c:v>
                </c:pt>
                <c:pt idx="694">
                  <c:v>0.9784722222222223</c:v>
                </c:pt>
                <c:pt idx="695">
                  <c:v>0.97916666666666652</c:v>
                </c:pt>
                <c:pt idx="696">
                  <c:v>0.97986111111111163</c:v>
                </c:pt>
                <c:pt idx="697">
                  <c:v>0.98055555555555551</c:v>
                </c:pt>
                <c:pt idx="698">
                  <c:v>0.98125000000000007</c:v>
                </c:pt>
                <c:pt idx="699">
                  <c:v>0.98194444444444462</c:v>
                </c:pt>
                <c:pt idx="700">
                  <c:v>0.98263888888888884</c:v>
                </c:pt>
                <c:pt idx="701">
                  <c:v>0.98333333333333339</c:v>
                </c:pt>
                <c:pt idx="702">
                  <c:v>0.9840277777777775</c:v>
                </c:pt>
                <c:pt idx="703">
                  <c:v>0.98472222222222217</c:v>
                </c:pt>
                <c:pt idx="704">
                  <c:v>0.98541666666665906</c:v>
                </c:pt>
                <c:pt idx="705">
                  <c:v>0.98611111111111116</c:v>
                </c:pt>
                <c:pt idx="706">
                  <c:v>0.9868055555555556</c:v>
                </c:pt>
                <c:pt idx="707">
                  <c:v>0.98749999999999949</c:v>
                </c:pt>
                <c:pt idx="708">
                  <c:v>0.9881944444444446</c:v>
                </c:pt>
                <c:pt idx="709">
                  <c:v>0.98888888888888893</c:v>
                </c:pt>
                <c:pt idx="710">
                  <c:v>0.98958333333333337</c:v>
                </c:pt>
              </c:numCache>
            </c:numRef>
          </c:cat>
          <c:val>
            <c:numRef>
              <c:f>PhaseChange!$G$714:$G$1426</c:f>
              <c:numCache>
                <c:formatCode>General</c:formatCode>
                <c:ptCount val="7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1.0660000000000001</c:v>
                </c:pt>
                <c:pt idx="6">
                  <c:v>2.2400000000000002</c:v>
                </c:pt>
                <c:pt idx="7">
                  <c:v>2.2919999999999998</c:v>
                </c:pt>
                <c:pt idx="8">
                  <c:v>2.2880000000000011</c:v>
                </c:pt>
                <c:pt idx="9">
                  <c:v>2.2959999999999998</c:v>
                </c:pt>
                <c:pt idx="10">
                  <c:v>2.3059999999999987</c:v>
                </c:pt>
                <c:pt idx="11">
                  <c:v>2.2959999999999998</c:v>
                </c:pt>
                <c:pt idx="12">
                  <c:v>2.3179999999999987</c:v>
                </c:pt>
                <c:pt idx="13">
                  <c:v>2.3199999999999967</c:v>
                </c:pt>
                <c:pt idx="14">
                  <c:v>2.3199999999999967</c:v>
                </c:pt>
                <c:pt idx="15">
                  <c:v>2.3109999999999977</c:v>
                </c:pt>
                <c:pt idx="16">
                  <c:v>2.323</c:v>
                </c:pt>
                <c:pt idx="17">
                  <c:v>2.3109999999999977</c:v>
                </c:pt>
                <c:pt idx="18">
                  <c:v>1.538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0.85400000000000065</c:v>
                </c:pt>
                <c:pt idx="26">
                  <c:v>2.242</c:v>
                </c:pt>
                <c:pt idx="27">
                  <c:v>2.3209999999999997</c:v>
                </c:pt>
                <c:pt idx="28">
                  <c:v>2.3179999999999987</c:v>
                </c:pt>
                <c:pt idx="29">
                  <c:v>2.3149999999999977</c:v>
                </c:pt>
                <c:pt idx="30">
                  <c:v>2.3139999999999987</c:v>
                </c:pt>
                <c:pt idx="31">
                  <c:v>2.3239999999999998</c:v>
                </c:pt>
                <c:pt idx="32">
                  <c:v>2.3259999999999987</c:v>
                </c:pt>
                <c:pt idx="33">
                  <c:v>2.3039999999999998</c:v>
                </c:pt>
                <c:pt idx="34">
                  <c:v>2.3189999999999977</c:v>
                </c:pt>
                <c:pt idx="35">
                  <c:v>2.3209999999999997</c:v>
                </c:pt>
                <c:pt idx="36">
                  <c:v>2.3059999999999987</c:v>
                </c:pt>
                <c:pt idx="37">
                  <c:v>2.298</c:v>
                </c:pt>
                <c:pt idx="38">
                  <c:v>2.3249999999999997</c:v>
                </c:pt>
                <c:pt idx="39">
                  <c:v>1.528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0.86300000000000165</c:v>
                </c:pt>
                <c:pt idx="47">
                  <c:v>2.2440000000000002</c:v>
                </c:pt>
                <c:pt idx="48">
                  <c:v>2.3109999999999977</c:v>
                </c:pt>
                <c:pt idx="49">
                  <c:v>2.2709999999999999</c:v>
                </c:pt>
                <c:pt idx="50">
                  <c:v>2.2989999999999999</c:v>
                </c:pt>
                <c:pt idx="51">
                  <c:v>2.323</c:v>
                </c:pt>
                <c:pt idx="52">
                  <c:v>2.3079999999999998</c:v>
                </c:pt>
                <c:pt idx="53">
                  <c:v>2.3119999999999967</c:v>
                </c:pt>
                <c:pt idx="54">
                  <c:v>2.3239999999999998</c:v>
                </c:pt>
                <c:pt idx="55">
                  <c:v>2.3359999999999967</c:v>
                </c:pt>
                <c:pt idx="56">
                  <c:v>2.3259999999999987</c:v>
                </c:pt>
                <c:pt idx="57">
                  <c:v>2.3569999999999967</c:v>
                </c:pt>
                <c:pt idx="58">
                  <c:v>2.3239999999999998</c:v>
                </c:pt>
                <c:pt idx="59">
                  <c:v>2.3169999999999757</c:v>
                </c:pt>
                <c:pt idx="60">
                  <c:v>2.3449999999999998</c:v>
                </c:pt>
                <c:pt idx="61">
                  <c:v>2.3039999999999998</c:v>
                </c:pt>
                <c:pt idx="62">
                  <c:v>0.76500000000000612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0.84300000000000064</c:v>
                </c:pt>
                <c:pt idx="69">
                  <c:v>2.2010000000000001</c:v>
                </c:pt>
                <c:pt idx="70">
                  <c:v>2.2709999999999999</c:v>
                </c:pt>
                <c:pt idx="71">
                  <c:v>2.3009999999999997</c:v>
                </c:pt>
                <c:pt idx="72">
                  <c:v>2.3529999999999927</c:v>
                </c:pt>
                <c:pt idx="73">
                  <c:v>2.3479999999999999</c:v>
                </c:pt>
                <c:pt idx="74">
                  <c:v>2.3619999999999997</c:v>
                </c:pt>
                <c:pt idx="75">
                  <c:v>2.3659999999999997</c:v>
                </c:pt>
                <c:pt idx="76">
                  <c:v>2.3779999999999997</c:v>
                </c:pt>
                <c:pt idx="77">
                  <c:v>2.3709999999999987</c:v>
                </c:pt>
                <c:pt idx="78">
                  <c:v>2.3499999999999988</c:v>
                </c:pt>
                <c:pt idx="79">
                  <c:v>2.3609999999999998</c:v>
                </c:pt>
                <c:pt idx="80">
                  <c:v>2.3729999999999967</c:v>
                </c:pt>
                <c:pt idx="81">
                  <c:v>2.3649999999999998</c:v>
                </c:pt>
                <c:pt idx="82">
                  <c:v>2.3899999999999997</c:v>
                </c:pt>
                <c:pt idx="83">
                  <c:v>2.3449999999999998</c:v>
                </c:pt>
                <c:pt idx="84">
                  <c:v>2.3519999999999968</c:v>
                </c:pt>
                <c:pt idx="85">
                  <c:v>2.3639999999999999</c:v>
                </c:pt>
                <c:pt idx="86">
                  <c:v>2.3639999999999999</c:v>
                </c:pt>
                <c:pt idx="87">
                  <c:v>2.3459999999999988</c:v>
                </c:pt>
                <c:pt idx="88">
                  <c:v>2.3379999999999987</c:v>
                </c:pt>
                <c:pt idx="89">
                  <c:v>0.77500000000000624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2.2530000000000001</c:v>
                </c:pt>
                <c:pt idx="97">
                  <c:v>2.3189999999999977</c:v>
                </c:pt>
                <c:pt idx="98">
                  <c:v>2.2909999999999999</c:v>
                </c:pt>
                <c:pt idx="99">
                  <c:v>2.286</c:v>
                </c:pt>
                <c:pt idx="100">
                  <c:v>2.2869999999999999</c:v>
                </c:pt>
                <c:pt idx="101">
                  <c:v>2.3189999999999977</c:v>
                </c:pt>
                <c:pt idx="102">
                  <c:v>2.2999999999999998</c:v>
                </c:pt>
                <c:pt idx="103">
                  <c:v>2.3059999999999987</c:v>
                </c:pt>
                <c:pt idx="104">
                  <c:v>2.2989999999999999</c:v>
                </c:pt>
                <c:pt idx="105">
                  <c:v>2.3149999999999977</c:v>
                </c:pt>
                <c:pt idx="106">
                  <c:v>2.3289999999999997</c:v>
                </c:pt>
                <c:pt idx="107">
                  <c:v>2.3289999999999997</c:v>
                </c:pt>
                <c:pt idx="108">
                  <c:v>2.3209999999999997</c:v>
                </c:pt>
                <c:pt idx="109">
                  <c:v>2.327</c:v>
                </c:pt>
                <c:pt idx="110">
                  <c:v>2.3239999999999998</c:v>
                </c:pt>
                <c:pt idx="111">
                  <c:v>2.3069999999999977</c:v>
                </c:pt>
                <c:pt idx="112">
                  <c:v>2.323</c:v>
                </c:pt>
                <c:pt idx="113">
                  <c:v>2.3099999999999987</c:v>
                </c:pt>
                <c:pt idx="114">
                  <c:v>2.3419999999999987</c:v>
                </c:pt>
                <c:pt idx="115">
                  <c:v>2.3139999999999987</c:v>
                </c:pt>
                <c:pt idx="116">
                  <c:v>2.3659999999999997</c:v>
                </c:pt>
                <c:pt idx="117">
                  <c:v>2.3409999999999997</c:v>
                </c:pt>
                <c:pt idx="118">
                  <c:v>0.78600000000000003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2.3819999999999997</c:v>
                </c:pt>
                <c:pt idx="125">
                  <c:v>2.3169999999999757</c:v>
                </c:pt>
                <c:pt idx="126">
                  <c:v>2.3299999999999987</c:v>
                </c:pt>
                <c:pt idx="127">
                  <c:v>2.36</c:v>
                </c:pt>
                <c:pt idx="128">
                  <c:v>2.3489999999999998</c:v>
                </c:pt>
                <c:pt idx="129">
                  <c:v>2.3109999999999977</c:v>
                </c:pt>
                <c:pt idx="130">
                  <c:v>2.3199999999999967</c:v>
                </c:pt>
                <c:pt idx="131">
                  <c:v>2.343</c:v>
                </c:pt>
                <c:pt idx="132">
                  <c:v>2.3309999999999977</c:v>
                </c:pt>
                <c:pt idx="133">
                  <c:v>2.3339999999999987</c:v>
                </c:pt>
                <c:pt idx="134">
                  <c:v>2.34</c:v>
                </c:pt>
                <c:pt idx="135">
                  <c:v>2.3349999999999977</c:v>
                </c:pt>
                <c:pt idx="136">
                  <c:v>2.3539999999999988</c:v>
                </c:pt>
                <c:pt idx="137">
                  <c:v>2.3549999999999978</c:v>
                </c:pt>
                <c:pt idx="138">
                  <c:v>2.36</c:v>
                </c:pt>
                <c:pt idx="139">
                  <c:v>2.3419999999999987</c:v>
                </c:pt>
                <c:pt idx="140">
                  <c:v>2.3569999999999967</c:v>
                </c:pt>
                <c:pt idx="141">
                  <c:v>2.3569999999999967</c:v>
                </c:pt>
                <c:pt idx="142">
                  <c:v>2.3559999999999977</c:v>
                </c:pt>
                <c:pt idx="143">
                  <c:v>2.3569999999999967</c:v>
                </c:pt>
                <c:pt idx="144">
                  <c:v>2.3619999999999997</c:v>
                </c:pt>
                <c:pt idx="145">
                  <c:v>2.3529999999999927</c:v>
                </c:pt>
                <c:pt idx="146">
                  <c:v>2.3749999999999987</c:v>
                </c:pt>
                <c:pt idx="147">
                  <c:v>2.3529999999999927</c:v>
                </c:pt>
                <c:pt idx="148">
                  <c:v>2.3169999999999757</c:v>
                </c:pt>
                <c:pt idx="149">
                  <c:v>0.77200000000000613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0.48400000000000032</c:v>
                </c:pt>
                <c:pt idx="155">
                  <c:v>2.2530000000000001</c:v>
                </c:pt>
                <c:pt idx="156">
                  <c:v>2.3139999999999987</c:v>
                </c:pt>
                <c:pt idx="157">
                  <c:v>2.343</c:v>
                </c:pt>
                <c:pt idx="158">
                  <c:v>2.3319999999999967</c:v>
                </c:pt>
                <c:pt idx="159">
                  <c:v>2.3569999999999967</c:v>
                </c:pt>
                <c:pt idx="160">
                  <c:v>2.3199999999999967</c:v>
                </c:pt>
                <c:pt idx="161">
                  <c:v>2.3199999999999967</c:v>
                </c:pt>
                <c:pt idx="162">
                  <c:v>2.3349999999999977</c:v>
                </c:pt>
                <c:pt idx="163">
                  <c:v>2.3509999999999978</c:v>
                </c:pt>
                <c:pt idx="164">
                  <c:v>2.3509999999999978</c:v>
                </c:pt>
                <c:pt idx="165">
                  <c:v>2.36</c:v>
                </c:pt>
                <c:pt idx="166">
                  <c:v>2.343</c:v>
                </c:pt>
                <c:pt idx="167">
                  <c:v>2.3309999999999977</c:v>
                </c:pt>
                <c:pt idx="168">
                  <c:v>2.3319999999999967</c:v>
                </c:pt>
                <c:pt idx="169">
                  <c:v>2.3339999999999987</c:v>
                </c:pt>
                <c:pt idx="170">
                  <c:v>2.3779999999999997</c:v>
                </c:pt>
                <c:pt idx="171">
                  <c:v>2.3819999999999997</c:v>
                </c:pt>
                <c:pt idx="172">
                  <c:v>2.367</c:v>
                </c:pt>
                <c:pt idx="173">
                  <c:v>2.3729999999999967</c:v>
                </c:pt>
                <c:pt idx="174">
                  <c:v>2.3739999999999997</c:v>
                </c:pt>
                <c:pt idx="175">
                  <c:v>2.3659999999999997</c:v>
                </c:pt>
                <c:pt idx="176">
                  <c:v>2.38</c:v>
                </c:pt>
                <c:pt idx="177">
                  <c:v>2.3699999999999997</c:v>
                </c:pt>
                <c:pt idx="178">
                  <c:v>2.3859999999999997</c:v>
                </c:pt>
                <c:pt idx="179">
                  <c:v>2.3889999999999998</c:v>
                </c:pt>
                <c:pt idx="180">
                  <c:v>2.3759999999999977</c:v>
                </c:pt>
                <c:pt idx="181">
                  <c:v>2.3769999999999967</c:v>
                </c:pt>
                <c:pt idx="182">
                  <c:v>2.38</c:v>
                </c:pt>
                <c:pt idx="183">
                  <c:v>2.3549999999999978</c:v>
                </c:pt>
                <c:pt idx="184">
                  <c:v>2.3439999999999999</c:v>
                </c:pt>
                <c:pt idx="185">
                  <c:v>2.3499999999999988</c:v>
                </c:pt>
                <c:pt idx="186">
                  <c:v>2.3659999999999997</c:v>
                </c:pt>
                <c:pt idx="187">
                  <c:v>2.3509999999999978</c:v>
                </c:pt>
                <c:pt idx="188">
                  <c:v>2.3459999999999988</c:v>
                </c:pt>
                <c:pt idx="189">
                  <c:v>2.3699999999999997</c:v>
                </c:pt>
                <c:pt idx="190">
                  <c:v>2.3579999999999997</c:v>
                </c:pt>
                <c:pt idx="191">
                  <c:v>2.3649999999999998</c:v>
                </c:pt>
                <c:pt idx="192">
                  <c:v>2.343</c:v>
                </c:pt>
                <c:pt idx="193">
                  <c:v>2.3459999999999988</c:v>
                </c:pt>
                <c:pt idx="194">
                  <c:v>2.3699999999999997</c:v>
                </c:pt>
                <c:pt idx="195">
                  <c:v>2.3419999999999987</c:v>
                </c:pt>
                <c:pt idx="196">
                  <c:v>2.3409999999999997</c:v>
                </c:pt>
                <c:pt idx="197">
                  <c:v>2.3589999999999987</c:v>
                </c:pt>
                <c:pt idx="198">
                  <c:v>2.3839999999999999</c:v>
                </c:pt>
                <c:pt idx="199">
                  <c:v>2.3559999999999977</c:v>
                </c:pt>
                <c:pt idx="200">
                  <c:v>2.3789999999999987</c:v>
                </c:pt>
                <c:pt idx="201">
                  <c:v>2.387</c:v>
                </c:pt>
                <c:pt idx="202">
                  <c:v>2.3539999999999988</c:v>
                </c:pt>
                <c:pt idx="203">
                  <c:v>2.3689999999999998</c:v>
                </c:pt>
                <c:pt idx="204">
                  <c:v>2.3809999999999998</c:v>
                </c:pt>
                <c:pt idx="205">
                  <c:v>2.4039999999999999</c:v>
                </c:pt>
                <c:pt idx="206">
                  <c:v>2.3849999999999998</c:v>
                </c:pt>
                <c:pt idx="207">
                  <c:v>2.3919999999999977</c:v>
                </c:pt>
                <c:pt idx="208">
                  <c:v>2.3839999999999999</c:v>
                </c:pt>
                <c:pt idx="209">
                  <c:v>2.3759999999999977</c:v>
                </c:pt>
                <c:pt idx="210">
                  <c:v>2.36</c:v>
                </c:pt>
                <c:pt idx="211">
                  <c:v>2.3649999999999998</c:v>
                </c:pt>
                <c:pt idx="212">
                  <c:v>2.38</c:v>
                </c:pt>
                <c:pt idx="213">
                  <c:v>2.3789999999999987</c:v>
                </c:pt>
                <c:pt idx="214">
                  <c:v>2.3639999999999999</c:v>
                </c:pt>
                <c:pt idx="215">
                  <c:v>2.3719999999999977</c:v>
                </c:pt>
                <c:pt idx="216">
                  <c:v>2.3739999999999997</c:v>
                </c:pt>
                <c:pt idx="217">
                  <c:v>2.3839999999999999</c:v>
                </c:pt>
                <c:pt idx="218">
                  <c:v>2.3959999999999977</c:v>
                </c:pt>
                <c:pt idx="219">
                  <c:v>2.4009999999999998</c:v>
                </c:pt>
                <c:pt idx="220">
                  <c:v>2.3889999999999998</c:v>
                </c:pt>
                <c:pt idx="221">
                  <c:v>2.3739999999999997</c:v>
                </c:pt>
                <c:pt idx="222">
                  <c:v>2.3769999999999967</c:v>
                </c:pt>
                <c:pt idx="223">
                  <c:v>2.3889999999999998</c:v>
                </c:pt>
                <c:pt idx="224">
                  <c:v>2.3729999999999967</c:v>
                </c:pt>
                <c:pt idx="225">
                  <c:v>2.3719999999999977</c:v>
                </c:pt>
                <c:pt idx="226">
                  <c:v>2.3719999999999977</c:v>
                </c:pt>
                <c:pt idx="227">
                  <c:v>2.383</c:v>
                </c:pt>
                <c:pt idx="228">
                  <c:v>2.3709999999999987</c:v>
                </c:pt>
                <c:pt idx="229">
                  <c:v>2.383</c:v>
                </c:pt>
                <c:pt idx="230">
                  <c:v>2.3759999999999977</c:v>
                </c:pt>
                <c:pt idx="231">
                  <c:v>2.363</c:v>
                </c:pt>
                <c:pt idx="232">
                  <c:v>2.3649999999999998</c:v>
                </c:pt>
                <c:pt idx="233">
                  <c:v>2.3749999999999987</c:v>
                </c:pt>
                <c:pt idx="234">
                  <c:v>2.3689999999999998</c:v>
                </c:pt>
                <c:pt idx="235">
                  <c:v>2.3609999999999998</c:v>
                </c:pt>
                <c:pt idx="236">
                  <c:v>2.3589999999999987</c:v>
                </c:pt>
                <c:pt idx="237">
                  <c:v>2.3709999999999987</c:v>
                </c:pt>
                <c:pt idx="238">
                  <c:v>2.3709999999999987</c:v>
                </c:pt>
                <c:pt idx="239">
                  <c:v>2.3939999999999997</c:v>
                </c:pt>
                <c:pt idx="240">
                  <c:v>2.3649999999999998</c:v>
                </c:pt>
                <c:pt idx="241">
                  <c:v>2.367</c:v>
                </c:pt>
                <c:pt idx="242">
                  <c:v>2.38</c:v>
                </c:pt>
                <c:pt idx="243">
                  <c:v>2.3549999999999978</c:v>
                </c:pt>
                <c:pt idx="244">
                  <c:v>2.3709999999999987</c:v>
                </c:pt>
                <c:pt idx="245">
                  <c:v>2.3659999999999997</c:v>
                </c:pt>
                <c:pt idx="246">
                  <c:v>2.3689999999999998</c:v>
                </c:pt>
                <c:pt idx="247">
                  <c:v>2.387</c:v>
                </c:pt>
                <c:pt idx="248">
                  <c:v>2.3889999999999998</c:v>
                </c:pt>
                <c:pt idx="249">
                  <c:v>2.3859999999999997</c:v>
                </c:pt>
                <c:pt idx="250">
                  <c:v>2.3839999999999999</c:v>
                </c:pt>
                <c:pt idx="251">
                  <c:v>2.3789999999999987</c:v>
                </c:pt>
                <c:pt idx="252">
                  <c:v>2.3809999999999998</c:v>
                </c:pt>
                <c:pt idx="253">
                  <c:v>2.3709999999999987</c:v>
                </c:pt>
                <c:pt idx="254">
                  <c:v>2.3659999999999997</c:v>
                </c:pt>
                <c:pt idx="255">
                  <c:v>2.3719999999999977</c:v>
                </c:pt>
                <c:pt idx="256">
                  <c:v>2.3849999999999998</c:v>
                </c:pt>
                <c:pt idx="257">
                  <c:v>2.38</c:v>
                </c:pt>
                <c:pt idx="258">
                  <c:v>2.3729999999999967</c:v>
                </c:pt>
                <c:pt idx="259">
                  <c:v>2.3649999999999998</c:v>
                </c:pt>
                <c:pt idx="260">
                  <c:v>2.3609999999999998</c:v>
                </c:pt>
                <c:pt idx="261">
                  <c:v>2.3699999999999997</c:v>
                </c:pt>
                <c:pt idx="262">
                  <c:v>2.3759999999999977</c:v>
                </c:pt>
                <c:pt idx="263">
                  <c:v>2.3659999999999997</c:v>
                </c:pt>
                <c:pt idx="264">
                  <c:v>2.3709999999999987</c:v>
                </c:pt>
                <c:pt idx="265">
                  <c:v>2.3759999999999977</c:v>
                </c:pt>
                <c:pt idx="266">
                  <c:v>2.3769999999999967</c:v>
                </c:pt>
                <c:pt idx="267">
                  <c:v>2.3659999999999997</c:v>
                </c:pt>
                <c:pt idx="268">
                  <c:v>2.3659999999999997</c:v>
                </c:pt>
                <c:pt idx="269">
                  <c:v>2.363</c:v>
                </c:pt>
                <c:pt idx="270">
                  <c:v>2.3729999999999967</c:v>
                </c:pt>
                <c:pt idx="271">
                  <c:v>2.3689999999999998</c:v>
                </c:pt>
                <c:pt idx="272">
                  <c:v>2.3709999999999987</c:v>
                </c:pt>
                <c:pt idx="273">
                  <c:v>2.3779999999999997</c:v>
                </c:pt>
                <c:pt idx="274">
                  <c:v>2.3749999999999987</c:v>
                </c:pt>
                <c:pt idx="275">
                  <c:v>2.3749999999999987</c:v>
                </c:pt>
                <c:pt idx="276">
                  <c:v>2.367</c:v>
                </c:pt>
                <c:pt idx="277">
                  <c:v>2.3719999999999977</c:v>
                </c:pt>
                <c:pt idx="278">
                  <c:v>2.38</c:v>
                </c:pt>
                <c:pt idx="279">
                  <c:v>2.3709999999999987</c:v>
                </c:pt>
                <c:pt idx="280">
                  <c:v>2.3819999999999997</c:v>
                </c:pt>
                <c:pt idx="281">
                  <c:v>2.3719999999999977</c:v>
                </c:pt>
                <c:pt idx="282">
                  <c:v>2.3919999999999977</c:v>
                </c:pt>
                <c:pt idx="283">
                  <c:v>2.387</c:v>
                </c:pt>
                <c:pt idx="284">
                  <c:v>2.3699999999999997</c:v>
                </c:pt>
                <c:pt idx="285">
                  <c:v>2.383</c:v>
                </c:pt>
                <c:pt idx="286">
                  <c:v>2.3769999999999967</c:v>
                </c:pt>
                <c:pt idx="287">
                  <c:v>2.3659999999999997</c:v>
                </c:pt>
                <c:pt idx="288">
                  <c:v>2.3749999999999987</c:v>
                </c:pt>
                <c:pt idx="289">
                  <c:v>2.3809999999999998</c:v>
                </c:pt>
                <c:pt idx="290">
                  <c:v>2.3779999999999997</c:v>
                </c:pt>
                <c:pt idx="291">
                  <c:v>2.3739999999999997</c:v>
                </c:pt>
                <c:pt idx="292">
                  <c:v>2.3759999999999977</c:v>
                </c:pt>
                <c:pt idx="293">
                  <c:v>2.3839999999999999</c:v>
                </c:pt>
                <c:pt idx="294">
                  <c:v>2.3849999999999998</c:v>
                </c:pt>
                <c:pt idx="295">
                  <c:v>2.3749999999999987</c:v>
                </c:pt>
                <c:pt idx="296">
                  <c:v>2.3689999999999998</c:v>
                </c:pt>
                <c:pt idx="297">
                  <c:v>2.367</c:v>
                </c:pt>
                <c:pt idx="298">
                  <c:v>2.3729999999999967</c:v>
                </c:pt>
                <c:pt idx="299">
                  <c:v>2.3849999999999998</c:v>
                </c:pt>
                <c:pt idx="300">
                  <c:v>2.3749999999999987</c:v>
                </c:pt>
                <c:pt idx="301">
                  <c:v>2.367</c:v>
                </c:pt>
                <c:pt idx="302">
                  <c:v>2.3649999999999998</c:v>
                </c:pt>
                <c:pt idx="303">
                  <c:v>2.3789999999999987</c:v>
                </c:pt>
                <c:pt idx="304">
                  <c:v>2.3689999999999998</c:v>
                </c:pt>
                <c:pt idx="305">
                  <c:v>2.3699999999999997</c:v>
                </c:pt>
                <c:pt idx="306">
                  <c:v>2.367</c:v>
                </c:pt>
                <c:pt idx="307">
                  <c:v>2.3729999999999967</c:v>
                </c:pt>
                <c:pt idx="308">
                  <c:v>2.3449999999999998</c:v>
                </c:pt>
                <c:pt idx="309">
                  <c:v>2.3639999999999999</c:v>
                </c:pt>
                <c:pt idx="310">
                  <c:v>2.3559999999999977</c:v>
                </c:pt>
                <c:pt idx="311">
                  <c:v>2.3709999999999987</c:v>
                </c:pt>
                <c:pt idx="312">
                  <c:v>2.3689999999999998</c:v>
                </c:pt>
                <c:pt idx="313">
                  <c:v>2.3689999999999998</c:v>
                </c:pt>
                <c:pt idx="314">
                  <c:v>2.3709999999999987</c:v>
                </c:pt>
                <c:pt idx="315">
                  <c:v>2.3659999999999997</c:v>
                </c:pt>
                <c:pt idx="316">
                  <c:v>2.3709999999999987</c:v>
                </c:pt>
                <c:pt idx="317">
                  <c:v>2.3649999999999998</c:v>
                </c:pt>
                <c:pt idx="318">
                  <c:v>2.3659999999999997</c:v>
                </c:pt>
                <c:pt idx="319">
                  <c:v>2.3679999999999999</c:v>
                </c:pt>
                <c:pt idx="320">
                  <c:v>2.3709999999999987</c:v>
                </c:pt>
                <c:pt idx="321">
                  <c:v>2.3649999999999998</c:v>
                </c:pt>
                <c:pt idx="322">
                  <c:v>2.363</c:v>
                </c:pt>
                <c:pt idx="323">
                  <c:v>2.3739999999999997</c:v>
                </c:pt>
                <c:pt idx="324">
                  <c:v>2.38</c:v>
                </c:pt>
                <c:pt idx="325">
                  <c:v>2.3749999999999987</c:v>
                </c:pt>
                <c:pt idx="326">
                  <c:v>2.3729999999999967</c:v>
                </c:pt>
                <c:pt idx="327">
                  <c:v>2.3619999999999997</c:v>
                </c:pt>
                <c:pt idx="328">
                  <c:v>2.3659999999999997</c:v>
                </c:pt>
                <c:pt idx="329">
                  <c:v>2.3699999999999997</c:v>
                </c:pt>
                <c:pt idx="330">
                  <c:v>2.3699999999999997</c:v>
                </c:pt>
                <c:pt idx="331">
                  <c:v>2.3709999999999987</c:v>
                </c:pt>
                <c:pt idx="332">
                  <c:v>2.3749999999999987</c:v>
                </c:pt>
                <c:pt idx="333">
                  <c:v>2.3699999999999997</c:v>
                </c:pt>
                <c:pt idx="334">
                  <c:v>2.38</c:v>
                </c:pt>
                <c:pt idx="335">
                  <c:v>2.3699999999999997</c:v>
                </c:pt>
                <c:pt idx="336">
                  <c:v>2.367</c:v>
                </c:pt>
                <c:pt idx="337">
                  <c:v>2.3679999999999999</c:v>
                </c:pt>
                <c:pt idx="338">
                  <c:v>2.36</c:v>
                </c:pt>
                <c:pt idx="339">
                  <c:v>2.3609999999999998</c:v>
                </c:pt>
                <c:pt idx="340">
                  <c:v>2.3579999999999997</c:v>
                </c:pt>
                <c:pt idx="341">
                  <c:v>2.3569999999999967</c:v>
                </c:pt>
                <c:pt idx="342">
                  <c:v>2.3579999999999997</c:v>
                </c:pt>
                <c:pt idx="343">
                  <c:v>2.3499999999999988</c:v>
                </c:pt>
                <c:pt idx="344">
                  <c:v>2.363</c:v>
                </c:pt>
                <c:pt idx="345">
                  <c:v>2.3639999999999999</c:v>
                </c:pt>
                <c:pt idx="346">
                  <c:v>2.3649999999999998</c:v>
                </c:pt>
                <c:pt idx="347">
                  <c:v>2.3539999999999988</c:v>
                </c:pt>
                <c:pt idx="348">
                  <c:v>2.3639999999999999</c:v>
                </c:pt>
                <c:pt idx="349">
                  <c:v>2.3569999999999967</c:v>
                </c:pt>
                <c:pt idx="350">
                  <c:v>2.3539999999999988</c:v>
                </c:pt>
                <c:pt idx="351">
                  <c:v>2.3449999999999998</c:v>
                </c:pt>
                <c:pt idx="352">
                  <c:v>2.343</c:v>
                </c:pt>
                <c:pt idx="353">
                  <c:v>2.347</c:v>
                </c:pt>
                <c:pt idx="354">
                  <c:v>2.34</c:v>
                </c:pt>
                <c:pt idx="355">
                  <c:v>2.3459999999999988</c:v>
                </c:pt>
                <c:pt idx="356">
                  <c:v>2.367</c:v>
                </c:pt>
                <c:pt idx="357">
                  <c:v>2.3649999999999998</c:v>
                </c:pt>
                <c:pt idx="358">
                  <c:v>2.3579999999999997</c:v>
                </c:pt>
                <c:pt idx="359">
                  <c:v>2.3539999999999988</c:v>
                </c:pt>
                <c:pt idx="360">
                  <c:v>2.3499999999999988</c:v>
                </c:pt>
                <c:pt idx="361">
                  <c:v>2.3529999999999927</c:v>
                </c:pt>
                <c:pt idx="362">
                  <c:v>2.3499999999999988</c:v>
                </c:pt>
                <c:pt idx="363">
                  <c:v>2.363</c:v>
                </c:pt>
                <c:pt idx="364">
                  <c:v>2.3579999999999997</c:v>
                </c:pt>
                <c:pt idx="365">
                  <c:v>2.3569999999999967</c:v>
                </c:pt>
                <c:pt idx="366">
                  <c:v>2.3449999999999998</c:v>
                </c:pt>
                <c:pt idx="367">
                  <c:v>2.3459999999999988</c:v>
                </c:pt>
                <c:pt idx="368">
                  <c:v>2.3439999999999999</c:v>
                </c:pt>
                <c:pt idx="369">
                  <c:v>2.3479999999999999</c:v>
                </c:pt>
                <c:pt idx="370">
                  <c:v>2.3379999999999987</c:v>
                </c:pt>
                <c:pt idx="371">
                  <c:v>2.3369999999999767</c:v>
                </c:pt>
                <c:pt idx="372">
                  <c:v>2.3459999999999988</c:v>
                </c:pt>
                <c:pt idx="373">
                  <c:v>2.3389999999999977</c:v>
                </c:pt>
                <c:pt idx="374">
                  <c:v>2.34</c:v>
                </c:pt>
                <c:pt idx="375">
                  <c:v>2.3419999999999987</c:v>
                </c:pt>
                <c:pt idx="376">
                  <c:v>2.3369999999999767</c:v>
                </c:pt>
                <c:pt idx="377">
                  <c:v>2.3349999999999977</c:v>
                </c:pt>
                <c:pt idx="378">
                  <c:v>2.3389999999999977</c:v>
                </c:pt>
                <c:pt idx="379">
                  <c:v>2.34</c:v>
                </c:pt>
                <c:pt idx="380">
                  <c:v>2.3389999999999977</c:v>
                </c:pt>
                <c:pt idx="381">
                  <c:v>2.34</c:v>
                </c:pt>
                <c:pt idx="382">
                  <c:v>2.3409999999999997</c:v>
                </c:pt>
                <c:pt idx="383">
                  <c:v>2.3379999999999987</c:v>
                </c:pt>
                <c:pt idx="384">
                  <c:v>2.3369999999999767</c:v>
                </c:pt>
                <c:pt idx="385">
                  <c:v>2.3389999999999977</c:v>
                </c:pt>
                <c:pt idx="386">
                  <c:v>2.3319999999999967</c:v>
                </c:pt>
                <c:pt idx="387">
                  <c:v>2.3329999999999758</c:v>
                </c:pt>
                <c:pt idx="388">
                  <c:v>2.3329999999999758</c:v>
                </c:pt>
                <c:pt idx="389">
                  <c:v>2.3379999999999987</c:v>
                </c:pt>
                <c:pt idx="390">
                  <c:v>2.3389999999999977</c:v>
                </c:pt>
                <c:pt idx="391">
                  <c:v>2.3409999999999997</c:v>
                </c:pt>
                <c:pt idx="392">
                  <c:v>2.3309999999999977</c:v>
                </c:pt>
                <c:pt idx="393">
                  <c:v>2.3319999999999967</c:v>
                </c:pt>
                <c:pt idx="394">
                  <c:v>2.3359999999999967</c:v>
                </c:pt>
                <c:pt idx="395">
                  <c:v>2.3339999999999987</c:v>
                </c:pt>
                <c:pt idx="396">
                  <c:v>2.3299999999999987</c:v>
                </c:pt>
                <c:pt idx="397">
                  <c:v>2.3309999999999977</c:v>
                </c:pt>
                <c:pt idx="398">
                  <c:v>2.3309999999999977</c:v>
                </c:pt>
                <c:pt idx="399">
                  <c:v>2.323</c:v>
                </c:pt>
                <c:pt idx="400">
                  <c:v>2.327</c:v>
                </c:pt>
                <c:pt idx="401">
                  <c:v>2.3259999999999987</c:v>
                </c:pt>
                <c:pt idx="402">
                  <c:v>2.3339999999999987</c:v>
                </c:pt>
                <c:pt idx="403">
                  <c:v>2.327</c:v>
                </c:pt>
                <c:pt idx="404">
                  <c:v>2.3239999999999998</c:v>
                </c:pt>
                <c:pt idx="405">
                  <c:v>2.327</c:v>
                </c:pt>
                <c:pt idx="406">
                  <c:v>2.3169999999999757</c:v>
                </c:pt>
                <c:pt idx="407">
                  <c:v>2.3169999999999757</c:v>
                </c:pt>
                <c:pt idx="408">
                  <c:v>2.3169999999999757</c:v>
                </c:pt>
                <c:pt idx="409">
                  <c:v>2.3159999999999967</c:v>
                </c:pt>
                <c:pt idx="410">
                  <c:v>2.3129999999999757</c:v>
                </c:pt>
                <c:pt idx="411">
                  <c:v>2.3139999999999987</c:v>
                </c:pt>
                <c:pt idx="412">
                  <c:v>2.3159999999999967</c:v>
                </c:pt>
                <c:pt idx="413">
                  <c:v>2.3079999999999998</c:v>
                </c:pt>
                <c:pt idx="414">
                  <c:v>2.3069999999999977</c:v>
                </c:pt>
                <c:pt idx="415">
                  <c:v>2.3089999999999997</c:v>
                </c:pt>
                <c:pt idx="416">
                  <c:v>2.3069999999999977</c:v>
                </c:pt>
                <c:pt idx="417">
                  <c:v>2.3069999999999977</c:v>
                </c:pt>
                <c:pt idx="418">
                  <c:v>2.3009999999999997</c:v>
                </c:pt>
                <c:pt idx="419">
                  <c:v>2.2999999999999998</c:v>
                </c:pt>
                <c:pt idx="420">
                  <c:v>2.3009999999999997</c:v>
                </c:pt>
                <c:pt idx="421">
                  <c:v>2.3069999999999977</c:v>
                </c:pt>
                <c:pt idx="422">
                  <c:v>2.3019999999999987</c:v>
                </c:pt>
                <c:pt idx="423">
                  <c:v>2.3019999999999987</c:v>
                </c:pt>
                <c:pt idx="424">
                  <c:v>2.298</c:v>
                </c:pt>
                <c:pt idx="425">
                  <c:v>2.3029999999999977</c:v>
                </c:pt>
                <c:pt idx="426">
                  <c:v>2.3069999999999977</c:v>
                </c:pt>
                <c:pt idx="427">
                  <c:v>2.2989999999999999</c:v>
                </c:pt>
                <c:pt idx="428">
                  <c:v>2.3019999999999987</c:v>
                </c:pt>
                <c:pt idx="429">
                  <c:v>2.2999999999999998</c:v>
                </c:pt>
                <c:pt idx="430">
                  <c:v>2.298</c:v>
                </c:pt>
                <c:pt idx="431">
                  <c:v>2.2949999999999999</c:v>
                </c:pt>
                <c:pt idx="432">
                  <c:v>2.2949999999999999</c:v>
                </c:pt>
                <c:pt idx="433">
                  <c:v>2.298</c:v>
                </c:pt>
                <c:pt idx="434">
                  <c:v>2.2880000000000011</c:v>
                </c:pt>
                <c:pt idx="435">
                  <c:v>2.2880000000000011</c:v>
                </c:pt>
                <c:pt idx="436">
                  <c:v>2.2869999999999999</c:v>
                </c:pt>
                <c:pt idx="437">
                  <c:v>1.5229999999999877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2.3179999999999987</c:v>
                </c:pt>
                <c:pt idx="445">
                  <c:v>2.2589999999999999</c:v>
                </c:pt>
                <c:pt idx="446">
                  <c:v>2.2549999999999999</c:v>
                </c:pt>
                <c:pt idx="447">
                  <c:v>2.2589999999999999</c:v>
                </c:pt>
                <c:pt idx="448">
                  <c:v>2.2640000000000002</c:v>
                </c:pt>
                <c:pt idx="449">
                  <c:v>2.2709999999999999</c:v>
                </c:pt>
                <c:pt idx="450">
                  <c:v>2.27</c:v>
                </c:pt>
                <c:pt idx="451">
                  <c:v>2.274</c:v>
                </c:pt>
                <c:pt idx="452">
                  <c:v>2.2730000000000001</c:v>
                </c:pt>
                <c:pt idx="453">
                  <c:v>2.2709999999999999</c:v>
                </c:pt>
                <c:pt idx="454">
                  <c:v>2.2690000000000001</c:v>
                </c:pt>
                <c:pt idx="455">
                  <c:v>2.2650000000000001</c:v>
                </c:pt>
                <c:pt idx="456">
                  <c:v>2.2640000000000002</c:v>
                </c:pt>
                <c:pt idx="457">
                  <c:v>2.266</c:v>
                </c:pt>
                <c:pt idx="458">
                  <c:v>2.258</c:v>
                </c:pt>
                <c:pt idx="459">
                  <c:v>2.2530000000000001</c:v>
                </c:pt>
                <c:pt idx="460">
                  <c:v>2.2530000000000001</c:v>
                </c:pt>
                <c:pt idx="461">
                  <c:v>2.2610000000000001</c:v>
                </c:pt>
                <c:pt idx="462">
                  <c:v>0.75000000000000555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2.2970000000000002</c:v>
                </c:pt>
                <c:pt idx="470">
                  <c:v>2.2440000000000002</c:v>
                </c:pt>
                <c:pt idx="471">
                  <c:v>2.234</c:v>
                </c:pt>
                <c:pt idx="472">
                  <c:v>2.2359999999999998</c:v>
                </c:pt>
                <c:pt idx="473">
                  <c:v>2.23</c:v>
                </c:pt>
                <c:pt idx="474">
                  <c:v>2.2250000000000001</c:v>
                </c:pt>
                <c:pt idx="475">
                  <c:v>2.2429999999999999</c:v>
                </c:pt>
                <c:pt idx="476">
                  <c:v>2.242</c:v>
                </c:pt>
                <c:pt idx="477">
                  <c:v>2.226</c:v>
                </c:pt>
                <c:pt idx="478">
                  <c:v>2.23</c:v>
                </c:pt>
                <c:pt idx="479">
                  <c:v>2.23</c:v>
                </c:pt>
                <c:pt idx="480">
                  <c:v>2.2229999999999999</c:v>
                </c:pt>
                <c:pt idx="481">
                  <c:v>2.2290000000000001</c:v>
                </c:pt>
                <c:pt idx="482">
                  <c:v>1.49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0.82000000000000062</c:v>
                </c:pt>
                <c:pt idx="493">
                  <c:v>2.165</c:v>
                </c:pt>
                <c:pt idx="494">
                  <c:v>2.2050000000000001</c:v>
                </c:pt>
                <c:pt idx="495">
                  <c:v>2.2090000000000001</c:v>
                </c:pt>
                <c:pt idx="496">
                  <c:v>2.2149999999999999</c:v>
                </c:pt>
                <c:pt idx="497">
                  <c:v>2.2200000000000002</c:v>
                </c:pt>
                <c:pt idx="498">
                  <c:v>2.2050000000000001</c:v>
                </c:pt>
                <c:pt idx="499">
                  <c:v>2.214</c:v>
                </c:pt>
                <c:pt idx="500">
                  <c:v>2.2240000000000002</c:v>
                </c:pt>
                <c:pt idx="501">
                  <c:v>2.218</c:v>
                </c:pt>
                <c:pt idx="502">
                  <c:v>2.2080000000000002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2.238</c:v>
                </c:pt>
                <c:pt idx="515">
                  <c:v>2.2109999999999999</c:v>
                </c:pt>
                <c:pt idx="516">
                  <c:v>2.2029999999999998</c:v>
                </c:pt>
                <c:pt idx="517">
                  <c:v>2.1989999999999998</c:v>
                </c:pt>
                <c:pt idx="518">
                  <c:v>2.2050000000000001</c:v>
                </c:pt>
                <c:pt idx="519">
                  <c:v>2.2080000000000002</c:v>
                </c:pt>
                <c:pt idx="520">
                  <c:v>2.2170000000000001</c:v>
                </c:pt>
                <c:pt idx="521">
                  <c:v>2.2149999999999999</c:v>
                </c:pt>
                <c:pt idx="522">
                  <c:v>2.2069999999999999</c:v>
                </c:pt>
                <c:pt idx="523">
                  <c:v>2.2090000000000001</c:v>
                </c:pt>
                <c:pt idx="524">
                  <c:v>0.88300000000000001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2.2119999999999997</c:v>
                </c:pt>
                <c:pt idx="538">
                  <c:v>2.1840000000000002</c:v>
                </c:pt>
                <c:pt idx="539">
                  <c:v>2.1869999999999998</c:v>
                </c:pt>
                <c:pt idx="540">
                  <c:v>2.1819999999999999</c:v>
                </c:pt>
                <c:pt idx="541">
                  <c:v>2.1930000000000001</c:v>
                </c:pt>
                <c:pt idx="542">
                  <c:v>2.194</c:v>
                </c:pt>
                <c:pt idx="543">
                  <c:v>2.1970000000000001</c:v>
                </c:pt>
                <c:pt idx="544">
                  <c:v>2.194</c:v>
                </c:pt>
                <c:pt idx="545">
                  <c:v>1.228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0.81</c:v>
                </c:pt>
                <c:pt idx="557">
                  <c:v>2.1179999999999999</c:v>
                </c:pt>
                <c:pt idx="558">
                  <c:v>2.17</c:v>
                </c:pt>
                <c:pt idx="559">
                  <c:v>2.1469999999999998</c:v>
                </c:pt>
                <c:pt idx="560">
                  <c:v>2.1469999999999998</c:v>
                </c:pt>
                <c:pt idx="561">
                  <c:v>2.165</c:v>
                </c:pt>
                <c:pt idx="562">
                  <c:v>2.1539999999999999</c:v>
                </c:pt>
                <c:pt idx="563">
                  <c:v>2.157</c:v>
                </c:pt>
                <c:pt idx="564">
                  <c:v>2.1539999999999999</c:v>
                </c:pt>
                <c:pt idx="565">
                  <c:v>2.1469999999999998</c:v>
                </c:pt>
                <c:pt idx="566">
                  <c:v>0.71300000000000063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2.177</c:v>
                </c:pt>
                <c:pt idx="581">
                  <c:v>2.1119999999999997</c:v>
                </c:pt>
                <c:pt idx="582">
                  <c:v>2.101</c:v>
                </c:pt>
                <c:pt idx="583">
                  <c:v>2.117</c:v>
                </c:pt>
                <c:pt idx="584">
                  <c:v>2.1080000000000001</c:v>
                </c:pt>
                <c:pt idx="585">
                  <c:v>2.121</c:v>
                </c:pt>
                <c:pt idx="586">
                  <c:v>2.1219999999999999</c:v>
                </c:pt>
                <c:pt idx="587">
                  <c:v>2.121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2.1459999999999999</c:v>
                </c:pt>
                <c:pt idx="603">
                  <c:v>2.1040000000000001</c:v>
                </c:pt>
                <c:pt idx="604">
                  <c:v>2.1059999999999999</c:v>
                </c:pt>
                <c:pt idx="605">
                  <c:v>2.09</c:v>
                </c:pt>
                <c:pt idx="606">
                  <c:v>2.109</c:v>
                </c:pt>
                <c:pt idx="607">
                  <c:v>2.1109999999999998</c:v>
                </c:pt>
                <c:pt idx="608">
                  <c:v>2.137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2.1179999999999999</c:v>
                </c:pt>
                <c:pt idx="624">
                  <c:v>2.1030000000000002</c:v>
                </c:pt>
                <c:pt idx="625">
                  <c:v>2.113</c:v>
                </c:pt>
                <c:pt idx="626">
                  <c:v>2.13</c:v>
                </c:pt>
                <c:pt idx="627">
                  <c:v>2.125</c:v>
                </c:pt>
                <c:pt idx="628">
                  <c:v>2.1139999999999999</c:v>
                </c:pt>
                <c:pt idx="629">
                  <c:v>1.3859999999999877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2.12</c:v>
                </c:pt>
                <c:pt idx="645">
                  <c:v>2.06</c:v>
                </c:pt>
                <c:pt idx="646">
                  <c:v>2.069</c:v>
                </c:pt>
                <c:pt idx="647">
                  <c:v>2.0630000000000002</c:v>
                </c:pt>
                <c:pt idx="648">
                  <c:v>2.077</c:v>
                </c:pt>
                <c:pt idx="649">
                  <c:v>2.0840000000000001</c:v>
                </c:pt>
                <c:pt idx="650">
                  <c:v>2.1019999999999999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0.77000000000000612</c:v>
                </c:pt>
                <c:pt idx="667">
                  <c:v>1.9960000000000122</c:v>
                </c:pt>
                <c:pt idx="668">
                  <c:v>2.04</c:v>
                </c:pt>
                <c:pt idx="669">
                  <c:v>2.0519999999999987</c:v>
                </c:pt>
                <c:pt idx="670">
                  <c:v>2.044</c:v>
                </c:pt>
                <c:pt idx="671">
                  <c:v>2.0539999999999998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2.133</c:v>
                </c:pt>
                <c:pt idx="688">
                  <c:v>2.0640000000000001</c:v>
                </c:pt>
                <c:pt idx="689">
                  <c:v>2.0539999999999998</c:v>
                </c:pt>
                <c:pt idx="690">
                  <c:v>2.0789999999999997</c:v>
                </c:pt>
                <c:pt idx="691">
                  <c:v>2.0649999999999999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0.76800000000000612</c:v>
                </c:pt>
                <c:pt idx="708">
                  <c:v>2.008</c:v>
                </c:pt>
                <c:pt idx="709">
                  <c:v>2.04</c:v>
                </c:pt>
                <c:pt idx="710">
                  <c:v>2.0319999999999987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973248"/>
        <c:axId val="43987328"/>
      </c:areaChart>
      <c:catAx>
        <c:axId val="43973248"/>
        <c:scaling>
          <c:orientation val="minMax"/>
        </c:scaling>
        <c:delete val="0"/>
        <c:axPos val="b"/>
        <c:numFmt formatCode="h:mm;@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3987328"/>
        <c:crosses val="autoZero"/>
        <c:auto val="1"/>
        <c:lblAlgn val="ctr"/>
        <c:lblOffset val="100"/>
        <c:noMultiLvlLbl val="0"/>
      </c:catAx>
      <c:valAx>
        <c:axId val="43987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973248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spPr>
    <a:solidFill>
      <a:prstClr val="white"/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PCM HVAC Run Times</a:t>
            </a:r>
          </a:p>
        </c:rich>
      </c:tx>
      <c:layout/>
      <c:overlay val="0"/>
    </c:title>
    <c:autoTitleDeleted val="0"/>
    <c:plotArea>
      <c:layout/>
      <c:areaChart>
        <c:grouping val="standard"/>
        <c:varyColors val="0"/>
        <c:ser>
          <c:idx val="0"/>
          <c:order val="0"/>
          <c:tx>
            <c:v>PCM</c:v>
          </c:tx>
          <c:cat>
            <c:numRef>
              <c:f>PhaseChange!$B$714:$B$1426</c:f>
              <c:numCache>
                <c:formatCode>h:mm;@</c:formatCode>
                <c:ptCount val="713"/>
                <c:pt idx="0">
                  <c:v>0.4965277777777839</c:v>
                </c:pt>
                <c:pt idx="1">
                  <c:v>0.49722222222222534</c:v>
                </c:pt>
                <c:pt idx="2">
                  <c:v>0.49791666666667272</c:v>
                </c:pt>
                <c:pt idx="3">
                  <c:v>0.49861111111111112</c:v>
                </c:pt>
                <c:pt idx="4">
                  <c:v>0.49930555555555822</c:v>
                </c:pt>
                <c:pt idx="5">
                  <c:v>0.5</c:v>
                </c:pt>
                <c:pt idx="6">
                  <c:v>0.50069444444444988</c:v>
                </c:pt>
                <c:pt idx="7">
                  <c:v>0.50138888888888888</c:v>
                </c:pt>
                <c:pt idx="8">
                  <c:v>0.50208333333333333</c:v>
                </c:pt>
                <c:pt idx="9">
                  <c:v>0.50277777777777777</c:v>
                </c:pt>
                <c:pt idx="10">
                  <c:v>0.50347222222221666</c:v>
                </c:pt>
                <c:pt idx="11">
                  <c:v>0.50416666666666077</c:v>
                </c:pt>
                <c:pt idx="12">
                  <c:v>0.50486111111111109</c:v>
                </c:pt>
                <c:pt idx="13">
                  <c:v>0.50555555555555554</c:v>
                </c:pt>
                <c:pt idx="14">
                  <c:v>0.50624999999999998</c:v>
                </c:pt>
                <c:pt idx="15">
                  <c:v>0.50694444444444464</c:v>
                </c:pt>
                <c:pt idx="16">
                  <c:v>0.50763888888888964</c:v>
                </c:pt>
                <c:pt idx="17">
                  <c:v>0.5083333333333333</c:v>
                </c:pt>
                <c:pt idx="18">
                  <c:v>0.50902777777777752</c:v>
                </c:pt>
                <c:pt idx="19">
                  <c:v>0.50972222222222219</c:v>
                </c:pt>
                <c:pt idx="20">
                  <c:v>0.51041666666665997</c:v>
                </c:pt>
                <c:pt idx="21">
                  <c:v>0.51111111111111118</c:v>
                </c:pt>
                <c:pt idx="22">
                  <c:v>0.51180555555555562</c:v>
                </c:pt>
                <c:pt idx="23">
                  <c:v>0.51250000000000007</c:v>
                </c:pt>
                <c:pt idx="24">
                  <c:v>0.51319444444444462</c:v>
                </c:pt>
                <c:pt idx="25">
                  <c:v>0.51388888888888895</c:v>
                </c:pt>
                <c:pt idx="26">
                  <c:v>0.51458333333333328</c:v>
                </c:pt>
                <c:pt idx="27">
                  <c:v>0.5152777777777775</c:v>
                </c:pt>
                <c:pt idx="28">
                  <c:v>0.51597222222222217</c:v>
                </c:pt>
                <c:pt idx="29">
                  <c:v>0.5166666666666665</c:v>
                </c:pt>
                <c:pt idx="30">
                  <c:v>0.51736111111111049</c:v>
                </c:pt>
                <c:pt idx="31">
                  <c:v>0.5180555555555556</c:v>
                </c:pt>
                <c:pt idx="32">
                  <c:v>0.51874999999999993</c:v>
                </c:pt>
                <c:pt idx="33">
                  <c:v>0.5194444444444446</c:v>
                </c:pt>
                <c:pt idx="34">
                  <c:v>0.52013888888888882</c:v>
                </c:pt>
                <c:pt idx="35">
                  <c:v>0.5208333333333337</c:v>
                </c:pt>
                <c:pt idx="36">
                  <c:v>0.52152777777777759</c:v>
                </c:pt>
                <c:pt idx="37">
                  <c:v>0.52222222222222159</c:v>
                </c:pt>
                <c:pt idx="38">
                  <c:v>0.52291666666666659</c:v>
                </c:pt>
                <c:pt idx="39">
                  <c:v>0.52361111111111114</c:v>
                </c:pt>
                <c:pt idx="40">
                  <c:v>0.52430555555555569</c:v>
                </c:pt>
                <c:pt idx="41">
                  <c:v>0.52500000000000002</c:v>
                </c:pt>
                <c:pt idx="42">
                  <c:v>0.52569444444445068</c:v>
                </c:pt>
                <c:pt idx="43">
                  <c:v>0.52638888888888891</c:v>
                </c:pt>
                <c:pt idx="44">
                  <c:v>0.52708333333333335</c:v>
                </c:pt>
                <c:pt idx="45">
                  <c:v>0.52777777777777779</c:v>
                </c:pt>
                <c:pt idx="46">
                  <c:v>0.52847222222222157</c:v>
                </c:pt>
                <c:pt idx="47">
                  <c:v>0.52916666666666656</c:v>
                </c:pt>
                <c:pt idx="48">
                  <c:v>0.52986111111111112</c:v>
                </c:pt>
                <c:pt idx="49">
                  <c:v>0.53055555555555567</c:v>
                </c:pt>
                <c:pt idx="50">
                  <c:v>0.53125</c:v>
                </c:pt>
                <c:pt idx="51">
                  <c:v>0.53194444444444988</c:v>
                </c:pt>
                <c:pt idx="52">
                  <c:v>0.53263888888889432</c:v>
                </c:pt>
                <c:pt idx="53">
                  <c:v>0.53333333333333333</c:v>
                </c:pt>
                <c:pt idx="54">
                  <c:v>0.53402777777777777</c:v>
                </c:pt>
                <c:pt idx="55">
                  <c:v>0.53472222222222221</c:v>
                </c:pt>
                <c:pt idx="56">
                  <c:v>0.53541666666666077</c:v>
                </c:pt>
                <c:pt idx="57">
                  <c:v>0.53611111111111109</c:v>
                </c:pt>
                <c:pt idx="58">
                  <c:v>0.53680555555555565</c:v>
                </c:pt>
                <c:pt idx="59">
                  <c:v>0.53749999999999998</c:v>
                </c:pt>
                <c:pt idx="60">
                  <c:v>0.53819444444444464</c:v>
                </c:pt>
                <c:pt idx="61">
                  <c:v>0.53888888888888964</c:v>
                </c:pt>
                <c:pt idx="62">
                  <c:v>0.5395833333333333</c:v>
                </c:pt>
                <c:pt idx="63">
                  <c:v>0.54027777777777752</c:v>
                </c:pt>
                <c:pt idx="64">
                  <c:v>0.54097222222222219</c:v>
                </c:pt>
                <c:pt idx="65">
                  <c:v>0.54166666666666652</c:v>
                </c:pt>
                <c:pt idx="66">
                  <c:v>0.54236111111111118</c:v>
                </c:pt>
                <c:pt idx="67">
                  <c:v>0.54305555555555562</c:v>
                </c:pt>
                <c:pt idx="68">
                  <c:v>0.54375000000000062</c:v>
                </c:pt>
                <c:pt idx="69">
                  <c:v>0.54444444444444462</c:v>
                </c:pt>
                <c:pt idx="70">
                  <c:v>0.54513888888888895</c:v>
                </c:pt>
                <c:pt idx="71">
                  <c:v>0.54583333333333361</c:v>
                </c:pt>
                <c:pt idx="72">
                  <c:v>0.5465277777777775</c:v>
                </c:pt>
                <c:pt idx="73">
                  <c:v>0.54722222222222217</c:v>
                </c:pt>
                <c:pt idx="74">
                  <c:v>0.5479166666666665</c:v>
                </c:pt>
                <c:pt idx="75">
                  <c:v>0.54861111111111105</c:v>
                </c:pt>
                <c:pt idx="76">
                  <c:v>0.5493055555555556</c:v>
                </c:pt>
                <c:pt idx="77">
                  <c:v>0.54999999999999993</c:v>
                </c:pt>
                <c:pt idx="78">
                  <c:v>0.55069444444445148</c:v>
                </c:pt>
                <c:pt idx="79">
                  <c:v>0.55138888888888882</c:v>
                </c:pt>
                <c:pt idx="80">
                  <c:v>0.5520833333333337</c:v>
                </c:pt>
                <c:pt idx="81">
                  <c:v>0.55277777777777781</c:v>
                </c:pt>
                <c:pt idx="82">
                  <c:v>0.55347222222222159</c:v>
                </c:pt>
                <c:pt idx="83">
                  <c:v>0.55416666666666659</c:v>
                </c:pt>
                <c:pt idx="84">
                  <c:v>0.55486111111111114</c:v>
                </c:pt>
                <c:pt idx="85">
                  <c:v>0.55555555555555569</c:v>
                </c:pt>
                <c:pt idx="86">
                  <c:v>0.55625000000000002</c:v>
                </c:pt>
                <c:pt idx="87">
                  <c:v>0.55694444444445068</c:v>
                </c:pt>
                <c:pt idx="88">
                  <c:v>0.55763888888889501</c:v>
                </c:pt>
                <c:pt idx="89">
                  <c:v>0.55833333333333335</c:v>
                </c:pt>
                <c:pt idx="90">
                  <c:v>0.55902777777777779</c:v>
                </c:pt>
                <c:pt idx="91">
                  <c:v>0.55972222222222223</c:v>
                </c:pt>
                <c:pt idx="92">
                  <c:v>0.56041666666666656</c:v>
                </c:pt>
                <c:pt idx="93">
                  <c:v>0.56111111111111112</c:v>
                </c:pt>
                <c:pt idx="94">
                  <c:v>0.56180555555556144</c:v>
                </c:pt>
                <c:pt idx="95">
                  <c:v>0.5625</c:v>
                </c:pt>
                <c:pt idx="96">
                  <c:v>0.56319444444444988</c:v>
                </c:pt>
                <c:pt idx="97">
                  <c:v>0.56388888888889432</c:v>
                </c:pt>
                <c:pt idx="98">
                  <c:v>0.56458333333333333</c:v>
                </c:pt>
                <c:pt idx="99">
                  <c:v>0.56527777777777777</c:v>
                </c:pt>
                <c:pt idx="100">
                  <c:v>0.56597222222222221</c:v>
                </c:pt>
                <c:pt idx="101">
                  <c:v>0.56666666666666654</c:v>
                </c:pt>
                <c:pt idx="102">
                  <c:v>0.56736111111111109</c:v>
                </c:pt>
                <c:pt idx="103">
                  <c:v>0.56805555555555565</c:v>
                </c:pt>
                <c:pt idx="104">
                  <c:v>0.56875000000000064</c:v>
                </c:pt>
                <c:pt idx="105">
                  <c:v>0.56944444444444464</c:v>
                </c:pt>
                <c:pt idx="106">
                  <c:v>0.57013888888888964</c:v>
                </c:pt>
                <c:pt idx="107">
                  <c:v>0.57083333333333364</c:v>
                </c:pt>
                <c:pt idx="108">
                  <c:v>0.57152777777777752</c:v>
                </c:pt>
                <c:pt idx="109">
                  <c:v>0.57222222222222219</c:v>
                </c:pt>
                <c:pt idx="110">
                  <c:v>0.57291666666666652</c:v>
                </c:pt>
                <c:pt idx="111">
                  <c:v>0.57361111111111163</c:v>
                </c:pt>
                <c:pt idx="112">
                  <c:v>0.57430555555555562</c:v>
                </c:pt>
                <c:pt idx="113">
                  <c:v>0.57500000000000062</c:v>
                </c:pt>
                <c:pt idx="114">
                  <c:v>0.5756944444444525</c:v>
                </c:pt>
                <c:pt idx="115">
                  <c:v>0.57638888888888895</c:v>
                </c:pt>
                <c:pt idx="116">
                  <c:v>0.57708333333333361</c:v>
                </c:pt>
                <c:pt idx="117">
                  <c:v>0.57777777777777783</c:v>
                </c:pt>
                <c:pt idx="118">
                  <c:v>0.57847222222222217</c:v>
                </c:pt>
                <c:pt idx="119">
                  <c:v>0.5791666666666665</c:v>
                </c:pt>
                <c:pt idx="120">
                  <c:v>0.57986111111111105</c:v>
                </c:pt>
                <c:pt idx="121">
                  <c:v>0.58055555555555549</c:v>
                </c:pt>
                <c:pt idx="122">
                  <c:v>0.58124999999999949</c:v>
                </c:pt>
                <c:pt idx="123">
                  <c:v>0.5819444444444446</c:v>
                </c:pt>
                <c:pt idx="124">
                  <c:v>0.58263888888888882</c:v>
                </c:pt>
                <c:pt idx="125">
                  <c:v>0.58333333333333337</c:v>
                </c:pt>
                <c:pt idx="126">
                  <c:v>0.58402777777777759</c:v>
                </c:pt>
                <c:pt idx="127">
                  <c:v>0.58472222222222159</c:v>
                </c:pt>
                <c:pt idx="128">
                  <c:v>0.58541666666665848</c:v>
                </c:pt>
                <c:pt idx="129">
                  <c:v>0.58611111111111058</c:v>
                </c:pt>
                <c:pt idx="130">
                  <c:v>0.58680555555555569</c:v>
                </c:pt>
                <c:pt idx="131">
                  <c:v>0.58749999999999958</c:v>
                </c:pt>
                <c:pt idx="132">
                  <c:v>0.58819444444444469</c:v>
                </c:pt>
                <c:pt idx="133">
                  <c:v>0.58888888888888891</c:v>
                </c:pt>
                <c:pt idx="134">
                  <c:v>0.58958333333333257</c:v>
                </c:pt>
                <c:pt idx="135">
                  <c:v>0.59027777777777757</c:v>
                </c:pt>
                <c:pt idx="136">
                  <c:v>0.59097222222222157</c:v>
                </c:pt>
                <c:pt idx="137">
                  <c:v>0.59166666666666656</c:v>
                </c:pt>
                <c:pt idx="138">
                  <c:v>0.59236111111111056</c:v>
                </c:pt>
                <c:pt idx="139">
                  <c:v>0.59305555555555567</c:v>
                </c:pt>
                <c:pt idx="140">
                  <c:v>0.59375</c:v>
                </c:pt>
                <c:pt idx="141">
                  <c:v>0.59444444444444444</c:v>
                </c:pt>
                <c:pt idx="142">
                  <c:v>0.59513888888888888</c:v>
                </c:pt>
                <c:pt idx="143">
                  <c:v>0.59583333333333333</c:v>
                </c:pt>
                <c:pt idx="144">
                  <c:v>0.59652777777777233</c:v>
                </c:pt>
                <c:pt idx="145">
                  <c:v>0.59722222222221666</c:v>
                </c:pt>
                <c:pt idx="146">
                  <c:v>0.59791666666666077</c:v>
                </c:pt>
                <c:pt idx="147">
                  <c:v>0.59861111111111109</c:v>
                </c:pt>
                <c:pt idx="148">
                  <c:v>0.59930555555555554</c:v>
                </c:pt>
                <c:pt idx="149">
                  <c:v>0.60000000000000064</c:v>
                </c:pt>
                <c:pt idx="150">
                  <c:v>0.60069444444445408</c:v>
                </c:pt>
                <c:pt idx="151">
                  <c:v>0.60138888888888964</c:v>
                </c:pt>
                <c:pt idx="152">
                  <c:v>0.60208333333333364</c:v>
                </c:pt>
                <c:pt idx="153">
                  <c:v>0.60277777777777775</c:v>
                </c:pt>
                <c:pt idx="154">
                  <c:v>0.60347222222222219</c:v>
                </c:pt>
                <c:pt idx="155">
                  <c:v>0.60416666666666652</c:v>
                </c:pt>
                <c:pt idx="156">
                  <c:v>0.60486111111111163</c:v>
                </c:pt>
                <c:pt idx="157">
                  <c:v>0.60555555555555562</c:v>
                </c:pt>
                <c:pt idx="158">
                  <c:v>0.60625000000000062</c:v>
                </c:pt>
                <c:pt idx="159">
                  <c:v>0.6069444444444525</c:v>
                </c:pt>
                <c:pt idx="160">
                  <c:v>0.60763888888889706</c:v>
                </c:pt>
                <c:pt idx="161">
                  <c:v>0.60833333333333361</c:v>
                </c:pt>
                <c:pt idx="162">
                  <c:v>0.60902777777777783</c:v>
                </c:pt>
                <c:pt idx="163">
                  <c:v>0.60972222222222261</c:v>
                </c:pt>
                <c:pt idx="164">
                  <c:v>0.6104166666666665</c:v>
                </c:pt>
                <c:pt idx="165">
                  <c:v>0.61111111111111105</c:v>
                </c:pt>
                <c:pt idx="166">
                  <c:v>0.61180555555556249</c:v>
                </c:pt>
                <c:pt idx="167">
                  <c:v>0.61249999999999993</c:v>
                </c:pt>
                <c:pt idx="168">
                  <c:v>0.61319444444445148</c:v>
                </c:pt>
                <c:pt idx="169">
                  <c:v>0.61388888888889581</c:v>
                </c:pt>
                <c:pt idx="170">
                  <c:v>0.6145833333333337</c:v>
                </c:pt>
                <c:pt idx="171">
                  <c:v>0.61527777777777781</c:v>
                </c:pt>
                <c:pt idx="172">
                  <c:v>0.61597222222222225</c:v>
                </c:pt>
                <c:pt idx="173">
                  <c:v>0.6166666666666667</c:v>
                </c:pt>
                <c:pt idx="174">
                  <c:v>0.61736111111111114</c:v>
                </c:pt>
                <c:pt idx="175">
                  <c:v>0.61805555555556213</c:v>
                </c:pt>
                <c:pt idx="176">
                  <c:v>0.61875000000000624</c:v>
                </c:pt>
                <c:pt idx="177">
                  <c:v>0.61944444444445068</c:v>
                </c:pt>
                <c:pt idx="178">
                  <c:v>0.62013888888889501</c:v>
                </c:pt>
                <c:pt idx="179">
                  <c:v>0.62083333333333945</c:v>
                </c:pt>
                <c:pt idx="180">
                  <c:v>0.62152777777777779</c:v>
                </c:pt>
                <c:pt idx="181">
                  <c:v>0.62222222222222223</c:v>
                </c:pt>
                <c:pt idx="182">
                  <c:v>0.62291666666666667</c:v>
                </c:pt>
                <c:pt idx="183">
                  <c:v>0.62361111111111722</c:v>
                </c:pt>
                <c:pt idx="184">
                  <c:v>0.62430555555556144</c:v>
                </c:pt>
                <c:pt idx="185">
                  <c:v>0.62500000000000555</c:v>
                </c:pt>
                <c:pt idx="186">
                  <c:v>0.62569444444445532</c:v>
                </c:pt>
                <c:pt idx="187">
                  <c:v>0.62638888888889432</c:v>
                </c:pt>
                <c:pt idx="188">
                  <c:v>0.62708333333333877</c:v>
                </c:pt>
                <c:pt idx="189">
                  <c:v>0.62777777777778065</c:v>
                </c:pt>
                <c:pt idx="190">
                  <c:v>0.62847222222222221</c:v>
                </c:pt>
                <c:pt idx="191">
                  <c:v>0.62916666666666654</c:v>
                </c:pt>
                <c:pt idx="192">
                  <c:v>0.62986111111111165</c:v>
                </c:pt>
                <c:pt idx="193">
                  <c:v>0.63055555555555565</c:v>
                </c:pt>
                <c:pt idx="194">
                  <c:v>0.63125000000000064</c:v>
                </c:pt>
                <c:pt idx="195">
                  <c:v>0.63194444444445408</c:v>
                </c:pt>
                <c:pt idx="196">
                  <c:v>0.63263888888889863</c:v>
                </c:pt>
                <c:pt idx="197">
                  <c:v>0.63333333333333364</c:v>
                </c:pt>
                <c:pt idx="198">
                  <c:v>0.63402777777777775</c:v>
                </c:pt>
                <c:pt idx="199">
                  <c:v>0.63472222222222263</c:v>
                </c:pt>
                <c:pt idx="200">
                  <c:v>0.63541666666666652</c:v>
                </c:pt>
                <c:pt idx="201">
                  <c:v>0.63611111111111163</c:v>
                </c:pt>
                <c:pt idx="202">
                  <c:v>0.63680555555556373</c:v>
                </c:pt>
                <c:pt idx="203">
                  <c:v>0.63750000000000062</c:v>
                </c:pt>
                <c:pt idx="204">
                  <c:v>0.6381944444444525</c:v>
                </c:pt>
                <c:pt idx="205">
                  <c:v>0.63888888888889706</c:v>
                </c:pt>
                <c:pt idx="206">
                  <c:v>0.63958333333333361</c:v>
                </c:pt>
                <c:pt idx="207">
                  <c:v>0.64027777777777783</c:v>
                </c:pt>
                <c:pt idx="208">
                  <c:v>0.64097222222222261</c:v>
                </c:pt>
                <c:pt idx="209">
                  <c:v>0.64166666666666672</c:v>
                </c:pt>
                <c:pt idx="210">
                  <c:v>0.64236111111111105</c:v>
                </c:pt>
                <c:pt idx="211">
                  <c:v>0.64305555555556249</c:v>
                </c:pt>
                <c:pt idx="212">
                  <c:v>0.64375000000000693</c:v>
                </c:pt>
                <c:pt idx="213">
                  <c:v>0.64444444444445148</c:v>
                </c:pt>
                <c:pt idx="214">
                  <c:v>0.64513888888889581</c:v>
                </c:pt>
                <c:pt idx="215">
                  <c:v>0.64583333333334036</c:v>
                </c:pt>
                <c:pt idx="216">
                  <c:v>0.64652777777777781</c:v>
                </c:pt>
                <c:pt idx="217">
                  <c:v>0.64722222222222225</c:v>
                </c:pt>
                <c:pt idx="218">
                  <c:v>0.6479166666666667</c:v>
                </c:pt>
                <c:pt idx="219">
                  <c:v>0.64861111111111813</c:v>
                </c:pt>
                <c:pt idx="220">
                  <c:v>0.64930555555556213</c:v>
                </c:pt>
                <c:pt idx="221">
                  <c:v>0.65000000000000624</c:v>
                </c:pt>
                <c:pt idx="222">
                  <c:v>0.65069444444445668</c:v>
                </c:pt>
                <c:pt idx="223">
                  <c:v>0.65138888888889501</c:v>
                </c:pt>
                <c:pt idx="224">
                  <c:v>0.65208333333333945</c:v>
                </c:pt>
                <c:pt idx="225">
                  <c:v>0.6527777777777839</c:v>
                </c:pt>
                <c:pt idx="226">
                  <c:v>0.65347222222222223</c:v>
                </c:pt>
                <c:pt idx="227">
                  <c:v>0.65416666666666667</c:v>
                </c:pt>
                <c:pt idx="228">
                  <c:v>0.65486111111111722</c:v>
                </c:pt>
                <c:pt idx="229">
                  <c:v>0.65555555555556144</c:v>
                </c:pt>
                <c:pt idx="230">
                  <c:v>0.65625000000000555</c:v>
                </c:pt>
                <c:pt idx="231">
                  <c:v>0.65694444444445532</c:v>
                </c:pt>
                <c:pt idx="232">
                  <c:v>0.65763888888889965</c:v>
                </c:pt>
                <c:pt idx="233">
                  <c:v>0.65833333333333877</c:v>
                </c:pt>
                <c:pt idx="234">
                  <c:v>0.65902777777778065</c:v>
                </c:pt>
                <c:pt idx="235">
                  <c:v>0.65972222222222265</c:v>
                </c:pt>
                <c:pt idx="236">
                  <c:v>0.66041666666666654</c:v>
                </c:pt>
                <c:pt idx="237">
                  <c:v>0.66111111111111165</c:v>
                </c:pt>
                <c:pt idx="238">
                  <c:v>0.66180555555556531</c:v>
                </c:pt>
                <c:pt idx="239">
                  <c:v>0.66250000000000064</c:v>
                </c:pt>
                <c:pt idx="240">
                  <c:v>0.66319444444445408</c:v>
                </c:pt>
                <c:pt idx="241">
                  <c:v>0.66388888888889863</c:v>
                </c:pt>
                <c:pt idx="242">
                  <c:v>0.66458333333333364</c:v>
                </c:pt>
                <c:pt idx="243">
                  <c:v>0.66527777777777775</c:v>
                </c:pt>
                <c:pt idx="244">
                  <c:v>0.66597222222222263</c:v>
                </c:pt>
                <c:pt idx="245">
                  <c:v>0.66666666666666663</c:v>
                </c:pt>
                <c:pt idx="246">
                  <c:v>0.66736111111111163</c:v>
                </c:pt>
                <c:pt idx="247">
                  <c:v>0.66805555555556373</c:v>
                </c:pt>
                <c:pt idx="248">
                  <c:v>0.66875000000000828</c:v>
                </c:pt>
                <c:pt idx="249">
                  <c:v>0.6694444444444525</c:v>
                </c:pt>
                <c:pt idx="250">
                  <c:v>0.67013888888889694</c:v>
                </c:pt>
                <c:pt idx="251">
                  <c:v>0.67083333333334105</c:v>
                </c:pt>
                <c:pt idx="252">
                  <c:v>0.67152777777777783</c:v>
                </c:pt>
                <c:pt idx="253">
                  <c:v>0.67222222222222261</c:v>
                </c:pt>
                <c:pt idx="254">
                  <c:v>0.67291666666666661</c:v>
                </c:pt>
                <c:pt idx="255">
                  <c:v>0.67361111111111815</c:v>
                </c:pt>
                <c:pt idx="256">
                  <c:v>0.67430555555556249</c:v>
                </c:pt>
                <c:pt idx="257">
                  <c:v>0.67500000000000693</c:v>
                </c:pt>
                <c:pt idx="258">
                  <c:v>0.6756944444444567</c:v>
                </c:pt>
                <c:pt idx="259">
                  <c:v>0.67638888888889592</c:v>
                </c:pt>
                <c:pt idx="260">
                  <c:v>0.67708333333334036</c:v>
                </c:pt>
                <c:pt idx="261">
                  <c:v>0.67777777777778458</c:v>
                </c:pt>
                <c:pt idx="262">
                  <c:v>0.67847222222222225</c:v>
                </c:pt>
                <c:pt idx="263">
                  <c:v>0.6791666666666667</c:v>
                </c:pt>
                <c:pt idx="264">
                  <c:v>0.67986111111111813</c:v>
                </c:pt>
                <c:pt idx="265">
                  <c:v>0.68055555555555569</c:v>
                </c:pt>
                <c:pt idx="266">
                  <c:v>0.68125000000000002</c:v>
                </c:pt>
                <c:pt idx="267">
                  <c:v>0.68194444444445068</c:v>
                </c:pt>
                <c:pt idx="268">
                  <c:v>0.68263888888889501</c:v>
                </c:pt>
                <c:pt idx="269">
                  <c:v>0.68333333333333324</c:v>
                </c:pt>
                <c:pt idx="270">
                  <c:v>0.68402777777777779</c:v>
                </c:pt>
                <c:pt idx="271">
                  <c:v>0.68472222222222223</c:v>
                </c:pt>
                <c:pt idx="272">
                  <c:v>0.68541666666666656</c:v>
                </c:pt>
                <c:pt idx="273">
                  <c:v>0.68611111111111101</c:v>
                </c:pt>
                <c:pt idx="274">
                  <c:v>0.68680555555556144</c:v>
                </c:pt>
                <c:pt idx="275">
                  <c:v>0.6875</c:v>
                </c:pt>
                <c:pt idx="276">
                  <c:v>0.68819444444444988</c:v>
                </c:pt>
                <c:pt idx="277">
                  <c:v>0.68888888888889444</c:v>
                </c:pt>
                <c:pt idx="278">
                  <c:v>0.68958333333333333</c:v>
                </c:pt>
                <c:pt idx="279">
                  <c:v>0.69027777777777777</c:v>
                </c:pt>
                <c:pt idx="280">
                  <c:v>0.69097222222222221</c:v>
                </c:pt>
                <c:pt idx="281">
                  <c:v>0.69166666666666676</c:v>
                </c:pt>
                <c:pt idx="282">
                  <c:v>0.69236111111111109</c:v>
                </c:pt>
                <c:pt idx="283">
                  <c:v>0.69305555555555565</c:v>
                </c:pt>
                <c:pt idx="284">
                  <c:v>0.69375000000000064</c:v>
                </c:pt>
                <c:pt idx="285">
                  <c:v>0.69444444444444464</c:v>
                </c:pt>
                <c:pt idx="286">
                  <c:v>0.69513888888888964</c:v>
                </c:pt>
                <c:pt idx="287">
                  <c:v>0.69583333333333364</c:v>
                </c:pt>
                <c:pt idx="288">
                  <c:v>0.69652777777777752</c:v>
                </c:pt>
                <c:pt idx="289">
                  <c:v>0.6972222222222223</c:v>
                </c:pt>
                <c:pt idx="290">
                  <c:v>0.69791666666666652</c:v>
                </c:pt>
                <c:pt idx="291">
                  <c:v>0.69861111111111163</c:v>
                </c:pt>
                <c:pt idx="292">
                  <c:v>0.69930555555555562</c:v>
                </c:pt>
                <c:pt idx="293">
                  <c:v>0.70000000000000062</c:v>
                </c:pt>
                <c:pt idx="294">
                  <c:v>0.7006944444444525</c:v>
                </c:pt>
                <c:pt idx="295">
                  <c:v>0.70138888888888884</c:v>
                </c:pt>
                <c:pt idx="296">
                  <c:v>0.70208333333333361</c:v>
                </c:pt>
                <c:pt idx="297">
                  <c:v>0.70277777777777783</c:v>
                </c:pt>
                <c:pt idx="298">
                  <c:v>0.70347222222222217</c:v>
                </c:pt>
                <c:pt idx="299">
                  <c:v>0.7041666666666665</c:v>
                </c:pt>
                <c:pt idx="300">
                  <c:v>0.7048611111111116</c:v>
                </c:pt>
                <c:pt idx="301">
                  <c:v>0.7055555555555556</c:v>
                </c:pt>
                <c:pt idx="302">
                  <c:v>0.70624999999999993</c:v>
                </c:pt>
                <c:pt idx="303">
                  <c:v>0.70694444444445126</c:v>
                </c:pt>
                <c:pt idx="304">
                  <c:v>0.70763888888889592</c:v>
                </c:pt>
                <c:pt idx="305">
                  <c:v>0.7083333333333337</c:v>
                </c:pt>
                <c:pt idx="306">
                  <c:v>0.7090277777777777</c:v>
                </c:pt>
                <c:pt idx="307">
                  <c:v>0.70972222222222225</c:v>
                </c:pt>
                <c:pt idx="308">
                  <c:v>0.71041666666666659</c:v>
                </c:pt>
                <c:pt idx="309">
                  <c:v>0.71111111111111114</c:v>
                </c:pt>
                <c:pt idx="310">
                  <c:v>0.71180555555556202</c:v>
                </c:pt>
                <c:pt idx="311">
                  <c:v>0.71250000000000002</c:v>
                </c:pt>
                <c:pt idx="312">
                  <c:v>0.71319444444445068</c:v>
                </c:pt>
                <c:pt idx="313">
                  <c:v>0.71388888888889501</c:v>
                </c:pt>
                <c:pt idx="314">
                  <c:v>0.71458333333333324</c:v>
                </c:pt>
                <c:pt idx="315">
                  <c:v>0.71527777777777779</c:v>
                </c:pt>
                <c:pt idx="316">
                  <c:v>0.71597222222222223</c:v>
                </c:pt>
                <c:pt idx="317">
                  <c:v>0.71666666666666667</c:v>
                </c:pt>
                <c:pt idx="318">
                  <c:v>0.71736111111111101</c:v>
                </c:pt>
                <c:pt idx="319">
                  <c:v>0.71805555555556144</c:v>
                </c:pt>
                <c:pt idx="320">
                  <c:v>0.71875000000000555</c:v>
                </c:pt>
                <c:pt idx="321">
                  <c:v>0.71944444444444988</c:v>
                </c:pt>
                <c:pt idx="322">
                  <c:v>0.72013888888889444</c:v>
                </c:pt>
                <c:pt idx="323">
                  <c:v>0.72083333333333877</c:v>
                </c:pt>
                <c:pt idx="324">
                  <c:v>0.72152777777777777</c:v>
                </c:pt>
                <c:pt idx="325">
                  <c:v>0.72222222222222221</c:v>
                </c:pt>
                <c:pt idx="326">
                  <c:v>0.72291666666666676</c:v>
                </c:pt>
                <c:pt idx="327">
                  <c:v>0.72361111111111165</c:v>
                </c:pt>
                <c:pt idx="328">
                  <c:v>0.72430555555555565</c:v>
                </c:pt>
                <c:pt idx="329">
                  <c:v>0.72500000000000064</c:v>
                </c:pt>
                <c:pt idx="330">
                  <c:v>0.7256944444444543</c:v>
                </c:pt>
                <c:pt idx="331">
                  <c:v>0.72638888888888964</c:v>
                </c:pt>
                <c:pt idx="332">
                  <c:v>0.72708333333333364</c:v>
                </c:pt>
                <c:pt idx="333">
                  <c:v>0.72777777777777775</c:v>
                </c:pt>
                <c:pt idx="334">
                  <c:v>0.7284722222222223</c:v>
                </c:pt>
                <c:pt idx="335">
                  <c:v>0.72916666666666652</c:v>
                </c:pt>
                <c:pt idx="336">
                  <c:v>0.72986111111111163</c:v>
                </c:pt>
                <c:pt idx="337">
                  <c:v>0.73055555555555562</c:v>
                </c:pt>
                <c:pt idx="338">
                  <c:v>0.73125000000000062</c:v>
                </c:pt>
                <c:pt idx="339">
                  <c:v>0.7319444444444525</c:v>
                </c:pt>
                <c:pt idx="340">
                  <c:v>0.73263888888889694</c:v>
                </c:pt>
                <c:pt idx="341">
                  <c:v>0.73333333333333361</c:v>
                </c:pt>
                <c:pt idx="342">
                  <c:v>0.73402777777777783</c:v>
                </c:pt>
                <c:pt idx="343">
                  <c:v>0.73472222222222261</c:v>
                </c:pt>
                <c:pt idx="344">
                  <c:v>0.7354166666666665</c:v>
                </c:pt>
                <c:pt idx="345">
                  <c:v>0.7361111111111116</c:v>
                </c:pt>
                <c:pt idx="346">
                  <c:v>0.73680555555556249</c:v>
                </c:pt>
                <c:pt idx="347">
                  <c:v>0.73749999999999993</c:v>
                </c:pt>
                <c:pt idx="348">
                  <c:v>0.73819444444445126</c:v>
                </c:pt>
                <c:pt idx="349">
                  <c:v>0.73888888888889592</c:v>
                </c:pt>
                <c:pt idx="350">
                  <c:v>0.7395833333333337</c:v>
                </c:pt>
                <c:pt idx="351">
                  <c:v>0.7402777777777777</c:v>
                </c:pt>
                <c:pt idx="352">
                  <c:v>0.74097222222222225</c:v>
                </c:pt>
                <c:pt idx="353">
                  <c:v>0.7416666666666667</c:v>
                </c:pt>
                <c:pt idx="354">
                  <c:v>0.74236111111111114</c:v>
                </c:pt>
                <c:pt idx="355">
                  <c:v>0.74305555555556202</c:v>
                </c:pt>
                <c:pt idx="356">
                  <c:v>0.74375000000000624</c:v>
                </c:pt>
                <c:pt idx="357">
                  <c:v>0.74444444444445068</c:v>
                </c:pt>
                <c:pt idx="358">
                  <c:v>0.74513888888889501</c:v>
                </c:pt>
                <c:pt idx="359">
                  <c:v>0.74583333333333934</c:v>
                </c:pt>
                <c:pt idx="360">
                  <c:v>0.74652777777777779</c:v>
                </c:pt>
                <c:pt idx="361">
                  <c:v>0.74722222222222223</c:v>
                </c:pt>
                <c:pt idx="362">
                  <c:v>0.74791666666666667</c:v>
                </c:pt>
                <c:pt idx="363">
                  <c:v>0.74861111111111711</c:v>
                </c:pt>
                <c:pt idx="364">
                  <c:v>0.74930555555556144</c:v>
                </c:pt>
                <c:pt idx="365">
                  <c:v>0.75000000000000555</c:v>
                </c:pt>
                <c:pt idx="366">
                  <c:v>0.75069444444445532</c:v>
                </c:pt>
                <c:pt idx="367">
                  <c:v>0.75138888888889444</c:v>
                </c:pt>
                <c:pt idx="368">
                  <c:v>0.75208333333333877</c:v>
                </c:pt>
                <c:pt idx="369">
                  <c:v>0.75277777777778065</c:v>
                </c:pt>
                <c:pt idx="370">
                  <c:v>0.75347222222222221</c:v>
                </c:pt>
                <c:pt idx="371">
                  <c:v>0.75416666666666676</c:v>
                </c:pt>
                <c:pt idx="372">
                  <c:v>0.75486111111111165</c:v>
                </c:pt>
                <c:pt idx="373">
                  <c:v>0.75555555555555565</c:v>
                </c:pt>
                <c:pt idx="374">
                  <c:v>0.75625000000000064</c:v>
                </c:pt>
                <c:pt idx="375">
                  <c:v>0.7569444444444543</c:v>
                </c:pt>
                <c:pt idx="376">
                  <c:v>0.75763888888889863</c:v>
                </c:pt>
                <c:pt idx="377">
                  <c:v>0.75833333333333364</c:v>
                </c:pt>
                <c:pt idx="378">
                  <c:v>0.75902777777777775</c:v>
                </c:pt>
                <c:pt idx="379">
                  <c:v>0.75972222222222263</c:v>
                </c:pt>
                <c:pt idx="380">
                  <c:v>0.76041666666666652</c:v>
                </c:pt>
                <c:pt idx="381">
                  <c:v>0.76111111111111163</c:v>
                </c:pt>
                <c:pt idx="382">
                  <c:v>0.76180555555556373</c:v>
                </c:pt>
                <c:pt idx="383">
                  <c:v>0.76250000000000062</c:v>
                </c:pt>
                <c:pt idx="384">
                  <c:v>0.7631944444444525</c:v>
                </c:pt>
                <c:pt idx="385">
                  <c:v>0.76388888888889694</c:v>
                </c:pt>
                <c:pt idx="386">
                  <c:v>0.76458333333333361</c:v>
                </c:pt>
                <c:pt idx="387">
                  <c:v>0.76527777777777783</c:v>
                </c:pt>
                <c:pt idx="388">
                  <c:v>0.76597222222222261</c:v>
                </c:pt>
                <c:pt idx="389">
                  <c:v>0.76666666666666661</c:v>
                </c:pt>
                <c:pt idx="390">
                  <c:v>0.7673611111111116</c:v>
                </c:pt>
                <c:pt idx="391">
                  <c:v>0.76805555555556249</c:v>
                </c:pt>
                <c:pt idx="392">
                  <c:v>0.76875000000000693</c:v>
                </c:pt>
                <c:pt idx="393">
                  <c:v>0.76944444444445126</c:v>
                </c:pt>
                <c:pt idx="394">
                  <c:v>0.77013888888889592</c:v>
                </c:pt>
                <c:pt idx="395">
                  <c:v>0.77083333333334036</c:v>
                </c:pt>
                <c:pt idx="396">
                  <c:v>0.7715277777777777</c:v>
                </c:pt>
                <c:pt idx="397">
                  <c:v>0.77222222222222225</c:v>
                </c:pt>
                <c:pt idx="398">
                  <c:v>0.7729166666666667</c:v>
                </c:pt>
                <c:pt idx="399">
                  <c:v>0.77361111111111813</c:v>
                </c:pt>
                <c:pt idx="400">
                  <c:v>0.77430555555556202</c:v>
                </c:pt>
                <c:pt idx="401">
                  <c:v>0.77500000000000624</c:v>
                </c:pt>
                <c:pt idx="402">
                  <c:v>0.77569444444445668</c:v>
                </c:pt>
                <c:pt idx="403">
                  <c:v>0.77638888888889501</c:v>
                </c:pt>
                <c:pt idx="404">
                  <c:v>0.77708333333333934</c:v>
                </c:pt>
                <c:pt idx="405">
                  <c:v>0.7777777777777839</c:v>
                </c:pt>
                <c:pt idx="406">
                  <c:v>0.77847222222222223</c:v>
                </c:pt>
                <c:pt idx="407">
                  <c:v>0.77916666666666667</c:v>
                </c:pt>
                <c:pt idx="408">
                  <c:v>0.77986111111111711</c:v>
                </c:pt>
                <c:pt idx="409">
                  <c:v>0.78055555555555567</c:v>
                </c:pt>
                <c:pt idx="410">
                  <c:v>0.78125</c:v>
                </c:pt>
                <c:pt idx="411">
                  <c:v>0.78194444444444988</c:v>
                </c:pt>
                <c:pt idx="412">
                  <c:v>0.78263888888889444</c:v>
                </c:pt>
                <c:pt idx="413">
                  <c:v>0.78333333333333333</c:v>
                </c:pt>
                <c:pt idx="414">
                  <c:v>0.78402777777777777</c:v>
                </c:pt>
                <c:pt idx="415">
                  <c:v>0.78472222222222221</c:v>
                </c:pt>
                <c:pt idx="416">
                  <c:v>0.78541666666666088</c:v>
                </c:pt>
                <c:pt idx="417">
                  <c:v>0.78611111111111109</c:v>
                </c:pt>
                <c:pt idx="418">
                  <c:v>0.78680555555555565</c:v>
                </c:pt>
                <c:pt idx="419">
                  <c:v>0.78749999999999998</c:v>
                </c:pt>
                <c:pt idx="420">
                  <c:v>0.78819444444444464</c:v>
                </c:pt>
                <c:pt idx="421">
                  <c:v>0.78888888888888964</c:v>
                </c:pt>
                <c:pt idx="422">
                  <c:v>0.7895833333333333</c:v>
                </c:pt>
                <c:pt idx="423">
                  <c:v>0.79027777777777752</c:v>
                </c:pt>
                <c:pt idx="424">
                  <c:v>0.7909722222222223</c:v>
                </c:pt>
                <c:pt idx="425">
                  <c:v>0.79166666666666652</c:v>
                </c:pt>
                <c:pt idx="426">
                  <c:v>0.79236111111111107</c:v>
                </c:pt>
                <c:pt idx="427">
                  <c:v>0.79305555555555562</c:v>
                </c:pt>
                <c:pt idx="428">
                  <c:v>0.79375000000000062</c:v>
                </c:pt>
                <c:pt idx="429">
                  <c:v>0.79444444444444462</c:v>
                </c:pt>
                <c:pt idx="430">
                  <c:v>0.79513888888888884</c:v>
                </c:pt>
                <c:pt idx="431">
                  <c:v>0.79583333333333361</c:v>
                </c:pt>
                <c:pt idx="432">
                  <c:v>0.7965277777777775</c:v>
                </c:pt>
                <c:pt idx="433">
                  <c:v>0.79722222222222217</c:v>
                </c:pt>
                <c:pt idx="434">
                  <c:v>0.7979166666666665</c:v>
                </c:pt>
                <c:pt idx="435">
                  <c:v>0.7986111111111116</c:v>
                </c:pt>
                <c:pt idx="436">
                  <c:v>0.7993055555555556</c:v>
                </c:pt>
                <c:pt idx="437">
                  <c:v>0.79999999999999993</c:v>
                </c:pt>
                <c:pt idx="438">
                  <c:v>0.80069444444445126</c:v>
                </c:pt>
                <c:pt idx="439">
                  <c:v>0.80138888888888893</c:v>
                </c:pt>
                <c:pt idx="440">
                  <c:v>0.8020833333333337</c:v>
                </c:pt>
                <c:pt idx="441">
                  <c:v>0.8027777777777777</c:v>
                </c:pt>
                <c:pt idx="442">
                  <c:v>0.80347222222222159</c:v>
                </c:pt>
                <c:pt idx="443">
                  <c:v>0.80416666666666659</c:v>
                </c:pt>
                <c:pt idx="444">
                  <c:v>0.80486111111111114</c:v>
                </c:pt>
                <c:pt idx="445">
                  <c:v>0.80555555555555569</c:v>
                </c:pt>
                <c:pt idx="446">
                  <c:v>0.80625000000000002</c:v>
                </c:pt>
                <c:pt idx="447">
                  <c:v>0.80694444444445068</c:v>
                </c:pt>
                <c:pt idx="448">
                  <c:v>0.80763888888889501</c:v>
                </c:pt>
                <c:pt idx="449">
                  <c:v>0.80833333333333324</c:v>
                </c:pt>
                <c:pt idx="450">
                  <c:v>0.80902777777777779</c:v>
                </c:pt>
                <c:pt idx="451">
                  <c:v>0.80972222222222223</c:v>
                </c:pt>
                <c:pt idx="452">
                  <c:v>0.81041666666666656</c:v>
                </c:pt>
                <c:pt idx="453">
                  <c:v>0.81111111111111101</c:v>
                </c:pt>
                <c:pt idx="454">
                  <c:v>0.81180555555556144</c:v>
                </c:pt>
                <c:pt idx="455">
                  <c:v>0.8125</c:v>
                </c:pt>
                <c:pt idx="456">
                  <c:v>0.81319444444444988</c:v>
                </c:pt>
                <c:pt idx="457">
                  <c:v>0.81388888888889444</c:v>
                </c:pt>
                <c:pt idx="458">
                  <c:v>0.81458333333333333</c:v>
                </c:pt>
                <c:pt idx="459">
                  <c:v>0.81527777777777777</c:v>
                </c:pt>
                <c:pt idx="460">
                  <c:v>0.81597222222222221</c:v>
                </c:pt>
                <c:pt idx="461">
                  <c:v>0.81666666666666676</c:v>
                </c:pt>
                <c:pt idx="462">
                  <c:v>0.81736111111111109</c:v>
                </c:pt>
                <c:pt idx="463">
                  <c:v>0.81805555555555565</c:v>
                </c:pt>
                <c:pt idx="464">
                  <c:v>0.81875000000000064</c:v>
                </c:pt>
                <c:pt idx="465">
                  <c:v>0.81944444444444464</c:v>
                </c:pt>
                <c:pt idx="466">
                  <c:v>0.82013888888888964</c:v>
                </c:pt>
                <c:pt idx="467">
                  <c:v>0.82083333333333364</c:v>
                </c:pt>
                <c:pt idx="468">
                  <c:v>0.82152777777777752</c:v>
                </c:pt>
                <c:pt idx="469">
                  <c:v>0.8222222222222223</c:v>
                </c:pt>
                <c:pt idx="470">
                  <c:v>0.82291666666666652</c:v>
                </c:pt>
                <c:pt idx="471">
                  <c:v>0.82361111111111163</c:v>
                </c:pt>
                <c:pt idx="472">
                  <c:v>0.82430555555555562</c:v>
                </c:pt>
                <c:pt idx="473">
                  <c:v>0.82500000000000062</c:v>
                </c:pt>
                <c:pt idx="474">
                  <c:v>0.8256944444444525</c:v>
                </c:pt>
                <c:pt idx="475">
                  <c:v>0.82638888888888884</c:v>
                </c:pt>
                <c:pt idx="476">
                  <c:v>0.82708333333333361</c:v>
                </c:pt>
                <c:pt idx="477">
                  <c:v>0.82777777777777783</c:v>
                </c:pt>
                <c:pt idx="478">
                  <c:v>0.82847222222222217</c:v>
                </c:pt>
                <c:pt idx="479">
                  <c:v>0.8291666666666665</c:v>
                </c:pt>
                <c:pt idx="480">
                  <c:v>0.8298611111111116</c:v>
                </c:pt>
                <c:pt idx="481">
                  <c:v>0.8305555555555556</c:v>
                </c:pt>
                <c:pt idx="482">
                  <c:v>0.83124999999999993</c:v>
                </c:pt>
                <c:pt idx="483">
                  <c:v>0.83194444444445126</c:v>
                </c:pt>
                <c:pt idx="484">
                  <c:v>0.83263888888889592</c:v>
                </c:pt>
                <c:pt idx="485">
                  <c:v>0.8333333333333337</c:v>
                </c:pt>
                <c:pt idx="486">
                  <c:v>0.8340277777777777</c:v>
                </c:pt>
                <c:pt idx="487">
                  <c:v>0.83472222222222225</c:v>
                </c:pt>
                <c:pt idx="488">
                  <c:v>0.83541666666666659</c:v>
                </c:pt>
                <c:pt idx="489">
                  <c:v>0.83611111111111114</c:v>
                </c:pt>
                <c:pt idx="490">
                  <c:v>0.83680555555556202</c:v>
                </c:pt>
                <c:pt idx="491">
                  <c:v>0.83750000000000002</c:v>
                </c:pt>
                <c:pt idx="492">
                  <c:v>0.83819444444445068</c:v>
                </c:pt>
                <c:pt idx="493">
                  <c:v>0.83888888888889501</c:v>
                </c:pt>
                <c:pt idx="494">
                  <c:v>0.83958333333333324</c:v>
                </c:pt>
                <c:pt idx="495">
                  <c:v>0.84027777777777779</c:v>
                </c:pt>
                <c:pt idx="496">
                  <c:v>0.84097222222222223</c:v>
                </c:pt>
                <c:pt idx="497">
                  <c:v>0.84166666666666667</c:v>
                </c:pt>
                <c:pt idx="498">
                  <c:v>0.84236111111111101</c:v>
                </c:pt>
                <c:pt idx="499">
                  <c:v>0.84305555555556144</c:v>
                </c:pt>
                <c:pt idx="500">
                  <c:v>0.84375000000000555</c:v>
                </c:pt>
                <c:pt idx="501">
                  <c:v>0.84444444444444988</c:v>
                </c:pt>
                <c:pt idx="502">
                  <c:v>0.84513888888889444</c:v>
                </c:pt>
                <c:pt idx="503">
                  <c:v>0.84583333333333877</c:v>
                </c:pt>
                <c:pt idx="504">
                  <c:v>0.84652777777777777</c:v>
                </c:pt>
                <c:pt idx="505">
                  <c:v>0.84722222222222221</c:v>
                </c:pt>
                <c:pt idx="506">
                  <c:v>0.84791666666666676</c:v>
                </c:pt>
                <c:pt idx="507">
                  <c:v>0.84861111111111165</c:v>
                </c:pt>
                <c:pt idx="508">
                  <c:v>0.84930555555555565</c:v>
                </c:pt>
                <c:pt idx="509">
                  <c:v>0.85000000000000064</c:v>
                </c:pt>
                <c:pt idx="510">
                  <c:v>0.8506944444444543</c:v>
                </c:pt>
                <c:pt idx="511">
                  <c:v>0.85138888888888964</c:v>
                </c:pt>
                <c:pt idx="512">
                  <c:v>0.85208333333333364</c:v>
                </c:pt>
                <c:pt idx="513">
                  <c:v>0.85277777777777775</c:v>
                </c:pt>
                <c:pt idx="514">
                  <c:v>0.8534722222222223</c:v>
                </c:pt>
                <c:pt idx="515">
                  <c:v>0.85416666666666652</c:v>
                </c:pt>
                <c:pt idx="516">
                  <c:v>0.85486111111111163</c:v>
                </c:pt>
                <c:pt idx="517">
                  <c:v>0.85555555555555562</c:v>
                </c:pt>
                <c:pt idx="518">
                  <c:v>0.85625000000000062</c:v>
                </c:pt>
                <c:pt idx="519">
                  <c:v>0.8569444444444525</c:v>
                </c:pt>
                <c:pt idx="520">
                  <c:v>0.85763888888889694</c:v>
                </c:pt>
                <c:pt idx="521">
                  <c:v>0.85833333333333361</c:v>
                </c:pt>
                <c:pt idx="522">
                  <c:v>0.85902777777777783</c:v>
                </c:pt>
                <c:pt idx="523">
                  <c:v>0.85972222222222261</c:v>
                </c:pt>
                <c:pt idx="524">
                  <c:v>0.8604166666666665</c:v>
                </c:pt>
                <c:pt idx="525">
                  <c:v>0.8611111111111116</c:v>
                </c:pt>
                <c:pt idx="526">
                  <c:v>0.86180555555556249</c:v>
                </c:pt>
                <c:pt idx="527">
                  <c:v>0.86249999999999993</c:v>
                </c:pt>
                <c:pt idx="528">
                  <c:v>0.86319444444445126</c:v>
                </c:pt>
                <c:pt idx="529">
                  <c:v>0.86388888888889592</c:v>
                </c:pt>
                <c:pt idx="530">
                  <c:v>0.8645833333333337</c:v>
                </c:pt>
                <c:pt idx="531">
                  <c:v>0.8652777777777777</c:v>
                </c:pt>
                <c:pt idx="532">
                  <c:v>0.86597222222222225</c:v>
                </c:pt>
                <c:pt idx="533">
                  <c:v>0.8666666666666667</c:v>
                </c:pt>
                <c:pt idx="534">
                  <c:v>0.86736111111111114</c:v>
                </c:pt>
                <c:pt idx="535">
                  <c:v>0.86805555555556202</c:v>
                </c:pt>
                <c:pt idx="536">
                  <c:v>0.86875000000000624</c:v>
                </c:pt>
                <c:pt idx="537">
                  <c:v>0.86944444444445068</c:v>
                </c:pt>
                <c:pt idx="538">
                  <c:v>0.87013888888889501</c:v>
                </c:pt>
                <c:pt idx="539">
                  <c:v>0.87083333333333934</c:v>
                </c:pt>
                <c:pt idx="540">
                  <c:v>0.87152777777777779</c:v>
                </c:pt>
                <c:pt idx="541">
                  <c:v>0.87222222222222223</c:v>
                </c:pt>
                <c:pt idx="542">
                  <c:v>0.87291666666666667</c:v>
                </c:pt>
                <c:pt idx="543">
                  <c:v>0.87361111111111711</c:v>
                </c:pt>
                <c:pt idx="544">
                  <c:v>0.87430555555556144</c:v>
                </c:pt>
                <c:pt idx="545">
                  <c:v>0.87500000000000555</c:v>
                </c:pt>
                <c:pt idx="546">
                  <c:v>0.87569444444445532</c:v>
                </c:pt>
                <c:pt idx="547">
                  <c:v>0.87638888888889444</c:v>
                </c:pt>
                <c:pt idx="548">
                  <c:v>0.87708333333333877</c:v>
                </c:pt>
                <c:pt idx="549">
                  <c:v>0.87777777777778065</c:v>
                </c:pt>
                <c:pt idx="550">
                  <c:v>0.87847222222222221</c:v>
                </c:pt>
                <c:pt idx="551">
                  <c:v>0.87916666666666676</c:v>
                </c:pt>
                <c:pt idx="552">
                  <c:v>0.87986111111111165</c:v>
                </c:pt>
                <c:pt idx="553">
                  <c:v>0.88055555555555554</c:v>
                </c:pt>
                <c:pt idx="554">
                  <c:v>0.88124999999999998</c:v>
                </c:pt>
                <c:pt idx="555">
                  <c:v>0.88194444444444464</c:v>
                </c:pt>
                <c:pt idx="556">
                  <c:v>0.88263888888888964</c:v>
                </c:pt>
                <c:pt idx="557">
                  <c:v>0.8833333333333333</c:v>
                </c:pt>
                <c:pt idx="558">
                  <c:v>0.88402777777777752</c:v>
                </c:pt>
                <c:pt idx="559">
                  <c:v>0.8847222222222223</c:v>
                </c:pt>
                <c:pt idx="560">
                  <c:v>0.88541666666665997</c:v>
                </c:pt>
                <c:pt idx="561">
                  <c:v>0.88611111111111107</c:v>
                </c:pt>
                <c:pt idx="562">
                  <c:v>0.88680555555555562</c:v>
                </c:pt>
                <c:pt idx="563">
                  <c:v>0.88750000000000007</c:v>
                </c:pt>
                <c:pt idx="564">
                  <c:v>0.88819444444444462</c:v>
                </c:pt>
                <c:pt idx="565">
                  <c:v>0.88888888888888884</c:v>
                </c:pt>
                <c:pt idx="566">
                  <c:v>0.88958333333333339</c:v>
                </c:pt>
                <c:pt idx="567">
                  <c:v>0.8902777777777775</c:v>
                </c:pt>
                <c:pt idx="568">
                  <c:v>0.89097222222222217</c:v>
                </c:pt>
                <c:pt idx="569">
                  <c:v>0.8916666666666665</c:v>
                </c:pt>
                <c:pt idx="570">
                  <c:v>0.89236111111111116</c:v>
                </c:pt>
                <c:pt idx="571">
                  <c:v>0.8930555555555556</c:v>
                </c:pt>
                <c:pt idx="572">
                  <c:v>0.89374999999999993</c:v>
                </c:pt>
                <c:pt idx="573">
                  <c:v>0.8944444444444446</c:v>
                </c:pt>
                <c:pt idx="574">
                  <c:v>0.89513888888888893</c:v>
                </c:pt>
                <c:pt idx="575">
                  <c:v>0.8958333333333337</c:v>
                </c:pt>
                <c:pt idx="576">
                  <c:v>0.89652777777777759</c:v>
                </c:pt>
                <c:pt idx="577">
                  <c:v>0.89722222222222159</c:v>
                </c:pt>
                <c:pt idx="578">
                  <c:v>0.89791666666666659</c:v>
                </c:pt>
                <c:pt idx="579">
                  <c:v>0.89861111111111114</c:v>
                </c:pt>
                <c:pt idx="580">
                  <c:v>0.89930555555555569</c:v>
                </c:pt>
                <c:pt idx="581">
                  <c:v>0.9</c:v>
                </c:pt>
                <c:pt idx="582">
                  <c:v>0.90069444444445068</c:v>
                </c:pt>
                <c:pt idx="583">
                  <c:v>0.90138888888888891</c:v>
                </c:pt>
                <c:pt idx="584">
                  <c:v>0.90208333333333324</c:v>
                </c:pt>
                <c:pt idx="585">
                  <c:v>0.90277777777777779</c:v>
                </c:pt>
                <c:pt idx="586">
                  <c:v>0.90347222222222157</c:v>
                </c:pt>
                <c:pt idx="587">
                  <c:v>0.90416666666666656</c:v>
                </c:pt>
                <c:pt idx="588">
                  <c:v>0.90486111111111101</c:v>
                </c:pt>
                <c:pt idx="589">
                  <c:v>0.90555555555555567</c:v>
                </c:pt>
                <c:pt idx="590">
                  <c:v>0.90625</c:v>
                </c:pt>
                <c:pt idx="591">
                  <c:v>0.90694444444444988</c:v>
                </c:pt>
                <c:pt idx="592">
                  <c:v>0.90763888888889444</c:v>
                </c:pt>
                <c:pt idx="593">
                  <c:v>0.90833333333333333</c:v>
                </c:pt>
                <c:pt idx="594">
                  <c:v>0.90902777777777777</c:v>
                </c:pt>
                <c:pt idx="595">
                  <c:v>0.90972222222222221</c:v>
                </c:pt>
                <c:pt idx="596">
                  <c:v>0.91041666666666088</c:v>
                </c:pt>
                <c:pt idx="597">
                  <c:v>0.91111111111111109</c:v>
                </c:pt>
                <c:pt idx="598">
                  <c:v>0.91180555555555565</c:v>
                </c:pt>
                <c:pt idx="599">
                  <c:v>0.91249999999999998</c:v>
                </c:pt>
                <c:pt idx="600">
                  <c:v>0.91319444444444464</c:v>
                </c:pt>
                <c:pt idx="601">
                  <c:v>0.91388888888888964</c:v>
                </c:pt>
                <c:pt idx="602">
                  <c:v>0.9145833333333333</c:v>
                </c:pt>
                <c:pt idx="603">
                  <c:v>0.91527777777777752</c:v>
                </c:pt>
                <c:pt idx="604">
                  <c:v>0.9159722222222223</c:v>
                </c:pt>
                <c:pt idx="605">
                  <c:v>0.91666666666666652</c:v>
                </c:pt>
                <c:pt idx="606">
                  <c:v>0.91736111111111107</c:v>
                </c:pt>
                <c:pt idx="607">
                  <c:v>0.91805555555555562</c:v>
                </c:pt>
                <c:pt idx="608">
                  <c:v>0.91875000000000062</c:v>
                </c:pt>
                <c:pt idx="609">
                  <c:v>0.91944444444444462</c:v>
                </c:pt>
                <c:pt idx="610">
                  <c:v>0.92013888888888884</c:v>
                </c:pt>
                <c:pt idx="611">
                  <c:v>0.92083333333333361</c:v>
                </c:pt>
                <c:pt idx="612">
                  <c:v>0.9215277777777775</c:v>
                </c:pt>
                <c:pt idx="613">
                  <c:v>0.92222222222222217</c:v>
                </c:pt>
                <c:pt idx="614">
                  <c:v>0.9229166666666665</c:v>
                </c:pt>
                <c:pt idx="615">
                  <c:v>0.9236111111111116</c:v>
                </c:pt>
                <c:pt idx="616">
                  <c:v>0.9243055555555556</c:v>
                </c:pt>
                <c:pt idx="617">
                  <c:v>0.92499999999999993</c:v>
                </c:pt>
                <c:pt idx="618">
                  <c:v>0.92569444444445126</c:v>
                </c:pt>
                <c:pt idx="619">
                  <c:v>0.92638888888888893</c:v>
                </c:pt>
                <c:pt idx="620">
                  <c:v>0.9270833333333337</c:v>
                </c:pt>
                <c:pt idx="621">
                  <c:v>0.9277777777777777</c:v>
                </c:pt>
                <c:pt idx="622">
                  <c:v>0.92847222222222159</c:v>
                </c:pt>
                <c:pt idx="623">
                  <c:v>0.92916666666666659</c:v>
                </c:pt>
                <c:pt idx="624">
                  <c:v>0.92986111111111114</c:v>
                </c:pt>
                <c:pt idx="625">
                  <c:v>0.93055555555555569</c:v>
                </c:pt>
                <c:pt idx="626">
                  <c:v>0.93125000000000002</c:v>
                </c:pt>
                <c:pt idx="627">
                  <c:v>0.93194444444445068</c:v>
                </c:pt>
                <c:pt idx="628">
                  <c:v>0.93263888888889501</c:v>
                </c:pt>
                <c:pt idx="629">
                  <c:v>0.93333333333333324</c:v>
                </c:pt>
                <c:pt idx="630">
                  <c:v>0.93402777777777779</c:v>
                </c:pt>
                <c:pt idx="631">
                  <c:v>0.93472222222222223</c:v>
                </c:pt>
                <c:pt idx="632">
                  <c:v>0.93541666666666656</c:v>
                </c:pt>
                <c:pt idx="633">
                  <c:v>0.93611111111111101</c:v>
                </c:pt>
                <c:pt idx="634">
                  <c:v>0.93680555555556144</c:v>
                </c:pt>
                <c:pt idx="635">
                  <c:v>0.9375</c:v>
                </c:pt>
                <c:pt idx="636">
                  <c:v>0.93819444444444988</c:v>
                </c:pt>
                <c:pt idx="637">
                  <c:v>0.93888888888889444</c:v>
                </c:pt>
                <c:pt idx="638">
                  <c:v>0.93958333333333333</c:v>
                </c:pt>
                <c:pt idx="639">
                  <c:v>0.94027777777777777</c:v>
                </c:pt>
                <c:pt idx="640">
                  <c:v>0.94097222222222221</c:v>
                </c:pt>
                <c:pt idx="641">
                  <c:v>0.94166666666666676</c:v>
                </c:pt>
                <c:pt idx="642">
                  <c:v>0.94236111111111109</c:v>
                </c:pt>
                <c:pt idx="643">
                  <c:v>0.94305555555555565</c:v>
                </c:pt>
                <c:pt idx="644">
                  <c:v>0.94375000000000064</c:v>
                </c:pt>
                <c:pt idx="645">
                  <c:v>0.94444444444444464</c:v>
                </c:pt>
                <c:pt idx="646">
                  <c:v>0.94513888888888964</c:v>
                </c:pt>
                <c:pt idx="647">
                  <c:v>0.94583333333333364</c:v>
                </c:pt>
                <c:pt idx="648">
                  <c:v>0.94652777777777752</c:v>
                </c:pt>
                <c:pt idx="649">
                  <c:v>0.9472222222222223</c:v>
                </c:pt>
                <c:pt idx="650">
                  <c:v>0.94791666666666652</c:v>
                </c:pt>
                <c:pt idx="651">
                  <c:v>0.94861111111111163</c:v>
                </c:pt>
                <c:pt idx="652">
                  <c:v>0.94930555555555562</c:v>
                </c:pt>
                <c:pt idx="653">
                  <c:v>0.95000000000000062</c:v>
                </c:pt>
                <c:pt idx="654">
                  <c:v>0.9506944444444525</c:v>
                </c:pt>
                <c:pt idx="655">
                  <c:v>0.95138888888888884</c:v>
                </c:pt>
                <c:pt idx="656">
                  <c:v>0.95208333333333361</c:v>
                </c:pt>
                <c:pt idx="657">
                  <c:v>0.95277777777777783</c:v>
                </c:pt>
                <c:pt idx="658">
                  <c:v>0.95347222222222217</c:v>
                </c:pt>
                <c:pt idx="659">
                  <c:v>0.9541666666666665</c:v>
                </c:pt>
                <c:pt idx="660">
                  <c:v>0.9548611111111116</c:v>
                </c:pt>
                <c:pt idx="661">
                  <c:v>0.9555555555555556</c:v>
                </c:pt>
                <c:pt idx="662">
                  <c:v>0.95624999999999993</c:v>
                </c:pt>
                <c:pt idx="663">
                  <c:v>0.95694444444445126</c:v>
                </c:pt>
                <c:pt idx="664">
                  <c:v>0.95763888888889592</c:v>
                </c:pt>
                <c:pt idx="665">
                  <c:v>0.9583333333333337</c:v>
                </c:pt>
                <c:pt idx="666">
                  <c:v>0.9590277777777777</c:v>
                </c:pt>
                <c:pt idx="667">
                  <c:v>0.95972222222222225</c:v>
                </c:pt>
                <c:pt idx="668">
                  <c:v>0.96041666666666659</c:v>
                </c:pt>
                <c:pt idx="669">
                  <c:v>0.96111111111111114</c:v>
                </c:pt>
                <c:pt idx="670">
                  <c:v>0.96180555555556202</c:v>
                </c:pt>
                <c:pt idx="671">
                  <c:v>0.96250000000000002</c:v>
                </c:pt>
                <c:pt idx="672">
                  <c:v>0.96319444444445068</c:v>
                </c:pt>
                <c:pt idx="673">
                  <c:v>0.96388888888889501</c:v>
                </c:pt>
                <c:pt idx="674">
                  <c:v>0.96458333333333324</c:v>
                </c:pt>
                <c:pt idx="675">
                  <c:v>0.96527777777777779</c:v>
                </c:pt>
                <c:pt idx="676">
                  <c:v>0.96597222222222223</c:v>
                </c:pt>
                <c:pt idx="677">
                  <c:v>0.96666666666666667</c:v>
                </c:pt>
                <c:pt idx="678">
                  <c:v>0.96736111111111101</c:v>
                </c:pt>
                <c:pt idx="679">
                  <c:v>0.96805555555556144</c:v>
                </c:pt>
                <c:pt idx="680">
                  <c:v>0.96875000000000555</c:v>
                </c:pt>
                <c:pt idx="681">
                  <c:v>0.96944444444444988</c:v>
                </c:pt>
                <c:pt idx="682">
                  <c:v>0.97013888888889444</c:v>
                </c:pt>
                <c:pt idx="683">
                  <c:v>0.97083333333333877</c:v>
                </c:pt>
                <c:pt idx="684">
                  <c:v>0.97152777777777777</c:v>
                </c:pt>
                <c:pt idx="685">
                  <c:v>0.97222222222222221</c:v>
                </c:pt>
                <c:pt idx="686">
                  <c:v>0.97291666666666676</c:v>
                </c:pt>
                <c:pt idx="687">
                  <c:v>0.97361111111111165</c:v>
                </c:pt>
                <c:pt idx="688">
                  <c:v>0.97430555555555565</c:v>
                </c:pt>
                <c:pt idx="689">
                  <c:v>0.97500000000000064</c:v>
                </c:pt>
                <c:pt idx="690">
                  <c:v>0.9756944444444543</c:v>
                </c:pt>
                <c:pt idx="691">
                  <c:v>0.97638888888888964</c:v>
                </c:pt>
                <c:pt idx="692">
                  <c:v>0.97708333333333364</c:v>
                </c:pt>
                <c:pt idx="693">
                  <c:v>0.97777777777777775</c:v>
                </c:pt>
                <c:pt idx="694">
                  <c:v>0.9784722222222223</c:v>
                </c:pt>
                <c:pt idx="695">
                  <c:v>0.97916666666666652</c:v>
                </c:pt>
                <c:pt idx="696">
                  <c:v>0.97986111111111163</c:v>
                </c:pt>
                <c:pt idx="697">
                  <c:v>0.98055555555555551</c:v>
                </c:pt>
                <c:pt idx="698">
                  <c:v>0.98125000000000007</c:v>
                </c:pt>
                <c:pt idx="699">
                  <c:v>0.98194444444444462</c:v>
                </c:pt>
                <c:pt idx="700">
                  <c:v>0.98263888888888884</c:v>
                </c:pt>
                <c:pt idx="701">
                  <c:v>0.98333333333333339</c:v>
                </c:pt>
                <c:pt idx="702">
                  <c:v>0.9840277777777775</c:v>
                </c:pt>
                <c:pt idx="703">
                  <c:v>0.98472222222222217</c:v>
                </c:pt>
                <c:pt idx="704">
                  <c:v>0.98541666666665906</c:v>
                </c:pt>
                <c:pt idx="705">
                  <c:v>0.98611111111111116</c:v>
                </c:pt>
                <c:pt idx="706">
                  <c:v>0.9868055555555556</c:v>
                </c:pt>
                <c:pt idx="707">
                  <c:v>0.98749999999999949</c:v>
                </c:pt>
                <c:pt idx="708">
                  <c:v>0.9881944444444446</c:v>
                </c:pt>
                <c:pt idx="709">
                  <c:v>0.98888888888888893</c:v>
                </c:pt>
                <c:pt idx="710">
                  <c:v>0.98958333333333337</c:v>
                </c:pt>
              </c:numCache>
            </c:numRef>
          </c:cat>
          <c:val>
            <c:numRef>
              <c:f>PhaseChange!$O$714:$O$1426</c:f>
              <c:numCache>
                <c:formatCode>General</c:formatCode>
                <c:ptCount val="7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1.903</c:v>
                </c:pt>
                <c:pt idx="5">
                  <c:v>2.2269999999999999</c:v>
                </c:pt>
                <c:pt idx="6">
                  <c:v>2.27</c:v>
                </c:pt>
                <c:pt idx="7">
                  <c:v>2.2880000000000011</c:v>
                </c:pt>
                <c:pt idx="8">
                  <c:v>2.2880000000000011</c:v>
                </c:pt>
                <c:pt idx="9">
                  <c:v>2.2970000000000002</c:v>
                </c:pt>
                <c:pt idx="10">
                  <c:v>2.3039999999999998</c:v>
                </c:pt>
                <c:pt idx="11">
                  <c:v>2.2880000000000011</c:v>
                </c:pt>
                <c:pt idx="12">
                  <c:v>2.3009999999999997</c:v>
                </c:pt>
                <c:pt idx="13">
                  <c:v>0.38500000000000306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1.9440000000000108</c:v>
                </c:pt>
                <c:pt idx="23">
                  <c:v>2.266</c:v>
                </c:pt>
                <c:pt idx="24">
                  <c:v>2.2949999999999999</c:v>
                </c:pt>
                <c:pt idx="25">
                  <c:v>2.298</c:v>
                </c:pt>
                <c:pt idx="26">
                  <c:v>2.2999999999999998</c:v>
                </c:pt>
                <c:pt idx="27">
                  <c:v>2.3199999999999967</c:v>
                </c:pt>
                <c:pt idx="28">
                  <c:v>2.3339999999999987</c:v>
                </c:pt>
                <c:pt idx="29">
                  <c:v>2.3079999999999998</c:v>
                </c:pt>
                <c:pt idx="30">
                  <c:v>2.298</c:v>
                </c:pt>
                <c:pt idx="31">
                  <c:v>0.38700000000000306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1.1900000000000108</c:v>
                </c:pt>
                <c:pt idx="39">
                  <c:v>2.2440000000000002</c:v>
                </c:pt>
                <c:pt idx="40">
                  <c:v>2.3039999999999998</c:v>
                </c:pt>
                <c:pt idx="41">
                  <c:v>2.29</c:v>
                </c:pt>
                <c:pt idx="42">
                  <c:v>2.29</c:v>
                </c:pt>
                <c:pt idx="43">
                  <c:v>2.3049999999999997</c:v>
                </c:pt>
                <c:pt idx="44">
                  <c:v>2.3159999999999967</c:v>
                </c:pt>
                <c:pt idx="45">
                  <c:v>2.3239999999999998</c:v>
                </c:pt>
                <c:pt idx="46">
                  <c:v>2.3159999999999967</c:v>
                </c:pt>
                <c:pt idx="47">
                  <c:v>1.927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1.9630000000000001</c:v>
                </c:pt>
                <c:pt idx="57">
                  <c:v>2.3139999999999987</c:v>
                </c:pt>
                <c:pt idx="58">
                  <c:v>2.3059999999999987</c:v>
                </c:pt>
                <c:pt idx="59">
                  <c:v>2.3039999999999998</c:v>
                </c:pt>
                <c:pt idx="60">
                  <c:v>2.3409999999999997</c:v>
                </c:pt>
                <c:pt idx="61">
                  <c:v>2.3019999999999987</c:v>
                </c:pt>
                <c:pt idx="62">
                  <c:v>2.298</c:v>
                </c:pt>
                <c:pt idx="63">
                  <c:v>2.2869999999999999</c:v>
                </c:pt>
                <c:pt idx="64">
                  <c:v>2.2549999999999999</c:v>
                </c:pt>
                <c:pt idx="65">
                  <c:v>1.1479999999999877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1.9800000000000122</c:v>
                </c:pt>
                <c:pt idx="74">
                  <c:v>2.3199999999999967</c:v>
                </c:pt>
                <c:pt idx="75">
                  <c:v>2.3319999999999967</c:v>
                </c:pt>
                <c:pt idx="76">
                  <c:v>2.3519999999999968</c:v>
                </c:pt>
                <c:pt idx="77">
                  <c:v>2.3379999999999987</c:v>
                </c:pt>
                <c:pt idx="78">
                  <c:v>2.3449999999999998</c:v>
                </c:pt>
                <c:pt idx="79">
                  <c:v>2.3299999999999987</c:v>
                </c:pt>
                <c:pt idx="80">
                  <c:v>2.3639999999999999</c:v>
                </c:pt>
                <c:pt idx="81">
                  <c:v>2.347</c:v>
                </c:pt>
                <c:pt idx="82">
                  <c:v>0.39300000000000346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1.2469999999999879</c:v>
                </c:pt>
                <c:pt idx="90">
                  <c:v>2.3079999999999998</c:v>
                </c:pt>
                <c:pt idx="91">
                  <c:v>2.2869999999999999</c:v>
                </c:pt>
                <c:pt idx="92">
                  <c:v>2.274</c:v>
                </c:pt>
                <c:pt idx="93">
                  <c:v>2.2690000000000001</c:v>
                </c:pt>
                <c:pt idx="94">
                  <c:v>2.2669999999999999</c:v>
                </c:pt>
                <c:pt idx="95">
                  <c:v>2.286</c:v>
                </c:pt>
                <c:pt idx="96">
                  <c:v>2.2789999999999999</c:v>
                </c:pt>
                <c:pt idx="97">
                  <c:v>1.921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1.1960000000000108</c:v>
                </c:pt>
                <c:pt idx="106">
                  <c:v>2.27</c:v>
                </c:pt>
                <c:pt idx="107">
                  <c:v>2.2840000000000011</c:v>
                </c:pt>
                <c:pt idx="108">
                  <c:v>2.3209999999999997</c:v>
                </c:pt>
                <c:pt idx="109">
                  <c:v>2.3019999999999987</c:v>
                </c:pt>
                <c:pt idx="110">
                  <c:v>2.2989999999999999</c:v>
                </c:pt>
                <c:pt idx="111">
                  <c:v>2.3059999999999987</c:v>
                </c:pt>
                <c:pt idx="112">
                  <c:v>2.3129999999999757</c:v>
                </c:pt>
                <c:pt idx="113">
                  <c:v>2.3079999999999998</c:v>
                </c:pt>
                <c:pt idx="114">
                  <c:v>2.3169999999999757</c:v>
                </c:pt>
                <c:pt idx="115">
                  <c:v>0.38600000000000306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0.44600000000000001</c:v>
                </c:pt>
                <c:pt idx="122">
                  <c:v>2.29</c:v>
                </c:pt>
                <c:pt idx="123">
                  <c:v>2.2749999999999999</c:v>
                </c:pt>
                <c:pt idx="124">
                  <c:v>2.3189999999999977</c:v>
                </c:pt>
                <c:pt idx="125">
                  <c:v>2.3029999999999977</c:v>
                </c:pt>
                <c:pt idx="126">
                  <c:v>2.3179999999999987</c:v>
                </c:pt>
                <c:pt idx="127">
                  <c:v>2.3649999999999998</c:v>
                </c:pt>
                <c:pt idx="128">
                  <c:v>2.3459999999999988</c:v>
                </c:pt>
                <c:pt idx="129">
                  <c:v>2.3339999999999987</c:v>
                </c:pt>
                <c:pt idx="130">
                  <c:v>2.3259999999999987</c:v>
                </c:pt>
                <c:pt idx="131">
                  <c:v>1.1619999999999884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0.443</c:v>
                </c:pt>
                <c:pt idx="139">
                  <c:v>2.2949999999999999</c:v>
                </c:pt>
                <c:pt idx="140">
                  <c:v>2.3079999999999998</c:v>
                </c:pt>
                <c:pt idx="141">
                  <c:v>2.34</c:v>
                </c:pt>
                <c:pt idx="142">
                  <c:v>2.3539999999999988</c:v>
                </c:pt>
                <c:pt idx="143">
                  <c:v>2.3489999999999998</c:v>
                </c:pt>
                <c:pt idx="144">
                  <c:v>2.3529999999999927</c:v>
                </c:pt>
                <c:pt idx="145">
                  <c:v>2.3579999999999997</c:v>
                </c:pt>
                <c:pt idx="146">
                  <c:v>2.3519999999999968</c:v>
                </c:pt>
                <c:pt idx="147">
                  <c:v>2.3319999999999967</c:v>
                </c:pt>
                <c:pt idx="148">
                  <c:v>2.3129999999999757</c:v>
                </c:pt>
                <c:pt idx="149">
                  <c:v>1.1499999999999877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1.2289999999999865</c:v>
                </c:pt>
                <c:pt idx="157">
                  <c:v>2.2909999999999999</c:v>
                </c:pt>
                <c:pt idx="158">
                  <c:v>2.3149999999999977</c:v>
                </c:pt>
                <c:pt idx="159">
                  <c:v>2.3319999999999967</c:v>
                </c:pt>
                <c:pt idx="160">
                  <c:v>2.3069999999999977</c:v>
                </c:pt>
                <c:pt idx="161">
                  <c:v>2.3169999999999757</c:v>
                </c:pt>
                <c:pt idx="162">
                  <c:v>2.3189999999999977</c:v>
                </c:pt>
                <c:pt idx="163">
                  <c:v>2.3319999999999967</c:v>
                </c:pt>
                <c:pt idx="164">
                  <c:v>2.3159999999999967</c:v>
                </c:pt>
                <c:pt idx="165">
                  <c:v>2.3219999999999987</c:v>
                </c:pt>
                <c:pt idx="166">
                  <c:v>2.3079999999999998</c:v>
                </c:pt>
                <c:pt idx="167">
                  <c:v>1.9359999999999891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1.2049999999999863</c:v>
                </c:pt>
                <c:pt idx="176">
                  <c:v>2.3219999999999987</c:v>
                </c:pt>
                <c:pt idx="177">
                  <c:v>2.3319999999999967</c:v>
                </c:pt>
                <c:pt idx="178">
                  <c:v>2.3609999999999998</c:v>
                </c:pt>
                <c:pt idx="179">
                  <c:v>2.3579999999999997</c:v>
                </c:pt>
                <c:pt idx="180">
                  <c:v>2.3559999999999977</c:v>
                </c:pt>
                <c:pt idx="181">
                  <c:v>2.3719999999999977</c:v>
                </c:pt>
                <c:pt idx="182">
                  <c:v>2.3749999999999987</c:v>
                </c:pt>
                <c:pt idx="183">
                  <c:v>2.3559999999999977</c:v>
                </c:pt>
                <c:pt idx="184">
                  <c:v>2.3419999999999987</c:v>
                </c:pt>
                <c:pt idx="185">
                  <c:v>2.3379999999999987</c:v>
                </c:pt>
                <c:pt idx="186">
                  <c:v>2.3419999999999987</c:v>
                </c:pt>
                <c:pt idx="187">
                  <c:v>2.3409999999999997</c:v>
                </c:pt>
                <c:pt idx="188">
                  <c:v>1.9480000000000108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1.9880000000000122</c:v>
                </c:pt>
                <c:pt idx="196">
                  <c:v>2.3019999999999987</c:v>
                </c:pt>
                <c:pt idx="197">
                  <c:v>2.3299999999999987</c:v>
                </c:pt>
                <c:pt idx="198">
                  <c:v>2.3479999999999999</c:v>
                </c:pt>
                <c:pt idx="199">
                  <c:v>2.3349999999999977</c:v>
                </c:pt>
                <c:pt idx="200">
                  <c:v>2.3639999999999999</c:v>
                </c:pt>
                <c:pt idx="201">
                  <c:v>2.3859999999999997</c:v>
                </c:pt>
                <c:pt idx="202">
                  <c:v>2.3529999999999927</c:v>
                </c:pt>
                <c:pt idx="203">
                  <c:v>2.3539999999999988</c:v>
                </c:pt>
                <c:pt idx="204">
                  <c:v>2.3679999999999999</c:v>
                </c:pt>
                <c:pt idx="205">
                  <c:v>2.3709999999999987</c:v>
                </c:pt>
                <c:pt idx="206">
                  <c:v>2.3519999999999968</c:v>
                </c:pt>
                <c:pt idx="207">
                  <c:v>2.3759999999999977</c:v>
                </c:pt>
                <c:pt idx="208">
                  <c:v>1.1950000000000001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1.9980000000000122</c:v>
                </c:pt>
                <c:pt idx="215">
                  <c:v>2.3359999999999967</c:v>
                </c:pt>
                <c:pt idx="216">
                  <c:v>2.3449999999999998</c:v>
                </c:pt>
                <c:pt idx="217">
                  <c:v>2.3759999999999977</c:v>
                </c:pt>
                <c:pt idx="218">
                  <c:v>2.3759999999999977</c:v>
                </c:pt>
                <c:pt idx="219">
                  <c:v>2.387</c:v>
                </c:pt>
                <c:pt idx="220">
                  <c:v>2.3889999999999998</c:v>
                </c:pt>
                <c:pt idx="221">
                  <c:v>2.3729999999999967</c:v>
                </c:pt>
                <c:pt idx="222">
                  <c:v>2.3719999999999977</c:v>
                </c:pt>
                <c:pt idx="223">
                  <c:v>2.3619999999999997</c:v>
                </c:pt>
                <c:pt idx="224">
                  <c:v>2.3529999999999927</c:v>
                </c:pt>
                <c:pt idx="225">
                  <c:v>2.347</c:v>
                </c:pt>
                <c:pt idx="226">
                  <c:v>2.3409999999999997</c:v>
                </c:pt>
                <c:pt idx="227">
                  <c:v>2.3509999999999978</c:v>
                </c:pt>
                <c:pt idx="228">
                  <c:v>2.3439999999999999</c:v>
                </c:pt>
                <c:pt idx="229">
                  <c:v>2.3449999999999998</c:v>
                </c:pt>
                <c:pt idx="230">
                  <c:v>2.3439999999999999</c:v>
                </c:pt>
                <c:pt idx="231">
                  <c:v>2.3419999999999987</c:v>
                </c:pt>
                <c:pt idx="232">
                  <c:v>2.3369999999999767</c:v>
                </c:pt>
                <c:pt idx="233">
                  <c:v>2.3329999999999758</c:v>
                </c:pt>
                <c:pt idx="234">
                  <c:v>1.171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1.246</c:v>
                </c:pt>
                <c:pt idx="240">
                  <c:v>2.3159999999999967</c:v>
                </c:pt>
                <c:pt idx="241">
                  <c:v>2.327</c:v>
                </c:pt>
                <c:pt idx="242">
                  <c:v>2.3479999999999999</c:v>
                </c:pt>
                <c:pt idx="243">
                  <c:v>2.3349999999999977</c:v>
                </c:pt>
                <c:pt idx="244">
                  <c:v>2.3439999999999999</c:v>
                </c:pt>
                <c:pt idx="245">
                  <c:v>2.3649999999999998</c:v>
                </c:pt>
                <c:pt idx="246">
                  <c:v>2.3519999999999968</c:v>
                </c:pt>
                <c:pt idx="247">
                  <c:v>2.36</c:v>
                </c:pt>
                <c:pt idx="248">
                  <c:v>2.3679999999999999</c:v>
                </c:pt>
                <c:pt idx="249">
                  <c:v>2.3589999999999987</c:v>
                </c:pt>
                <c:pt idx="250">
                  <c:v>2.3679999999999999</c:v>
                </c:pt>
                <c:pt idx="251">
                  <c:v>2.3619999999999997</c:v>
                </c:pt>
                <c:pt idx="252">
                  <c:v>2.3559999999999977</c:v>
                </c:pt>
                <c:pt idx="253">
                  <c:v>2.3519999999999968</c:v>
                </c:pt>
                <c:pt idx="254">
                  <c:v>0.39100000000000312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1.2249999999999865</c:v>
                </c:pt>
                <c:pt idx="261">
                  <c:v>2.3079999999999998</c:v>
                </c:pt>
                <c:pt idx="262">
                  <c:v>2.3419999999999987</c:v>
                </c:pt>
                <c:pt idx="263">
                  <c:v>2.3489999999999998</c:v>
                </c:pt>
                <c:pt idx="264">
                  <c:v>2.3579999999999997</c:v>
                </c:pt>
                <c:pt idx="265">
                  <c:v>2.3609999999999998</c:v>
                </c:pt>
                <c:pt idx="266">
                  <c:v>2.3509999999999978</c:v>
                </c:pt>
                <c:pt idx="267">
                  <c:v>2.3529999999999927</c:v>
                </c:pt>
                <c:pt idx="268">
                  <c:v>2.3499999999999988</c:v>
                </c:pt>
                <c:pt idx="269">
                  <c:v>2.3489999999999998</c:v>
                </c:pt>
                <c:pt idx="270">
                  <c:v>2.36</c:v>
                </c:pt>
                <c:pt idx="271">
                  <c:v>2.3449999999999998</c:v>
                </c:pt>
                <c:pt idx="272">
                  <c:v>2.3449999999999998</c:v>
                </c:pt>
                <c:pt idx="273">
                  <c:v>2.3409999999999997</c:v>
                </c:pt>
                <c:pt idx="274">
                  <c:v>2.3329999999999758</c:v>
                </c:pt>
                <c:pt idx="275">
                  <c:v>2.3409999999999997</c:v>
                </c:pt>
                <c:pt idx="276">
                  <c:v>2.3369999999999767</c:v>
                </c:pt>
                <c:pt idx="277">
                  <c:v>2.3419999999999987</c:v>
                </c:pt>
                <c:pt idx="278">
                  <c:v>2.3519999999999968</c:v>
                </c:pt>
                <c:pt idx="279">
                  <c:v>1.9470000000000001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1.2309999999999865</c:v>
                </c:pt>
                <c:pt idx="286">
                  <c:v>2.3089999999999997</c:v>
                </c:pt>
                <c:pt idx="287">
                  <c:v>2.323</c:v>
                </c:pt>
                <c:pt idx="288">
                  <c:v>2.3519999999999968</c:v>
                </c:pt>
                <c:pt idx="289">
                  <c:v>2.3519999999999968</c:v>
                </c:pt>
                <c:pt idx="290">
                  <c:v>2.347</c:v>
                </c:pt>
                <c:pt idx="291">
                  <c:v>2.3489999999999998</c:v>
                </c:pt>
                <c:pt idx="292">
                  <c:v>2.3499999999999988</c:v>
                </c:pt>
                <c:pt idx="293">
                  <c:v>2.3589999999999987</c:v>
                </c:pt>
                <c:pt idx="294">
                  <c:v>2.363</c:v>
                </c:pt>
                <c:pt idx="295">
                  <c:v>2.3569999999999967</c:v>
                </c:pt>
                <c:pt idx="296">
                  <c:v>2.3449999999999998</c:v>
                </c:pt>
                <c:pt idx="297">
                  <c:v>2.3489999999999998</c:v>
                </c:pt>
                <c:pt idx="298">
                  <c:v>2.347</c:v>
                </c:pt>
                <c:pt idx="299">
                  <c:v>2.3519999999999968</c:v>
                </c:pt>
                <c:pt idx="300">
                  <c:v>2.3529999999999927</c:v>
                </c:pt>
                <c:pt idx="301">
                  <c:v>2.34</c:v>
                </c:pt>
                <c:pt idx="302">
                  <c:v>0.39000000000000307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1.9980000000000122</c:v>
                </c:pt>
                <c:pt idx="308">
                  <c:v>2.3339999999999987</c:v>
                </c:pt>
                <c:pt idx="309">
                  <c:v>2.327</c:v>
                </c:pt>
                <c:pt idx="310">
                  <c:v>2.34</c:v>
                </c:pt>
                <c:pt idx="311">
                  <c:v>2.3509999999999978</c:v>
                </c:pt>
                <c:pt idx="312">
                  <c:v>2.3639999999999999</c:v>
                </c:pt>
                <c:pt idx="313">
                  <c:v>2.3539999999999988</c:v>
                </c:pt>
                <c:pt idx="314">
                  <c:v>2.3439999999999999</c:v>
                </c:pt>
                <c:pt idx="315">
                  <c:v>2.3419999999999987</c:v>
                </c:pt>
                <c:pt idx="316">
                  <c:v>2.3529999999999927</c:v>
                </c:pt>
                <c:pt idx="317">
                  <c:v>2.347</c:v>
                </c:pt>
                <c:pt idx="318">
                  <c:v>2.34</c:v>
                </c:pt>
                <c:pt idx="319">
                  <c:v>2.3339999999999987</c:v>
                </c:pt>
                <c:pt idx="320">
                  <c:v>2.3499999999999988</c:v>
                </c:pt>
                <c:pt idx="321">
                  <c:v>1.9440000000000108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0.44600000000000001</c:v>
                </c:pt>
                <c:pt idx="327">
                  <c:v>2.3189999999999977</c:v>
                </c:pt>
                <c:pt idx="328">
                  <c:v>2.3239999999999998</c:v>
                </c:pt>
                <c:pt idx="329">
                  <c:v>2.3359999999999967</c:v>
                </c:pt>
                <c:pt idx="330">
                  <c:v>2.3479999999999999</c:v>
                </c:pt>
                <c:pt idx="331">
                  <c:v>2.3449999999999998</c:v>
                </c:pt>
                <c:pt idx="332">
                  <c:v>2.3509999999999978</c:v>
                </c:pt>
                <c:pt idx="333">
                  <c:v>2.3419999999999987</c:v>
                </c:pt>
                <c:pt idx="334">
                  <c:v>2.3489999999999998</c:v>
                </c:pt>
                <c:pt idx="335">
                  <c:v>2.3389999999999977</c:v>
                </c:pt>
                <c:pt idx="336">
                  <c:v>2.3419999999999987</c:v>
                </c:pt>
                <c:pt idx="337">
                  <c:v>2.3409999999999997</c:v>
                </c:pt>
                <c:pt idx="338">
                  <c:v>2.3319999999999967</c:v>
                </c:pt>
                <c:pt idx="339">
                  <c:v>2.3279999999999998</c:v>
                </c:pt>
                <c:pt idx="340">
                  <c:v>2.3289999999999997</c:v>
                </c:pt>
                <c:pt idx="341">
                  <c:v>2.327</c:v>
                </c:pt>
                <c:pt idx="342">
                  <c:v>2.327</c:v>
                </c:pt>
                <c:pt idx="343">
                  <c:v>1.163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1.218</c:v>
                </c:pt>
                <c:pt idx="349">
                  <c:v>2.3069999999999977</c:v>
                </c:pt>
                <c:pt idx="350">
                  <c:v>2.3169999999999757</c:v>
                </c:pt>
                <c:pt idx="351">
                  <c:v>2.3249999999999997</c:v>
                </c:pt>
                <c:pt idx="352">
                  <c:v>2.3209999999999997</c:v>
                </c:pt>
                <c:pt idx="353">
                  <c:v>2.3169999999999757</c:v>
                </c:pt>
                <c:pt idx="354">
                  <c:v>2.3189999999999977</c:v>
                </c:pt>
                <c:pt idx="355">
                  <c:v>2.3179999999999987</c:v>
                </c:pt>
                <c:pt idx="356">
                  <c:v>2.3289999999999997</c:v>
                </c:pt>
                <c:pt idx="357">
                  <c:v>2.3329999999999758</c:v>
                </c:pt>
                <c:pt idx="358">
                  <c:v>2.3189999999999977</c:v>
                </c:pt>
                <c:pt idx="359">
                  <c:v>2.3249999999999997</c:v>
                </c:pt>
                <c:pt idx="360">
                  <c:v>2.3239999999999998</c:v>
                </c:pt>
                <c:pt idx="361">
                  <c:v>2.3219999999999987</c:v>
                </c:pt>
                <c:pt idx="362">
                  <c:v>2.3289999999999997</c:v>
                </c:pt>
                <c:pt idx="363">
                  <c:v>2.3219999999999987</c:v>
                </c:pt>
                <c:pt idx="364">
                  <c:v>1.9400000000000108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1.21</c:v>
                </c:pt>
                <c:pt idx="372">
                  <c:v>2.2840000000000011</c:v>
                </c:pt>
                <c:pt idx="373">
                  <c:v>2.3049999999999997</c:v>
                </c:pt>
                <c:pt idx="374">
                  <c:v>2.3149999999999977</c:v>
                </c:pt>
                <c:pt idx="375">
                  <c:v>2.3129999999999757</c:v>
                </c:pt>
                <c:pt idx="376">
                  <c:v>2.3179999999999987</c:v>
                </c:pt>
                <c:pt idx="377">
                  <c:v>2.3209999999999997</c:v>
                </c:pt>
                <c:pt idx="378">
                  <c:v>2.3149999999999977</c:v>
                </c:pt>
                <c:pt idx="379">
                  <c:v>2.3209999999999997</c:v>
                </c:pt>
                <c:pt idx="380">
                  <c:v>2.3179999999999987</c:v>
                </c:pt>
                <c:pt idx="381">
                  <c:v>2.3069999999999977</c:v>
                </c:pt>
                <c:pt idx="382">
                  <c:v>2.3089999999999997</c:v>
                </c:pt>
                <c:pt idx="383">
                  <c:v>2.3119999999999967</c:v>
                </c:pt>
                <c:pt idx="384">
                  <c:v>2.3069999999999977</c:v>
                </c:pt>
                <c:pt idx="385">
                  <c:v>2.3079999999999998</c:v>
                </c:pt>
                <c:pt idx="386">
                  <c:v>2.3109999999999977</c:v>
                </c:pt>
                <c:pt idx="387">
                  <c:v>2.3069999999999977</c:v>
                </c:pt>
                <c:pt idx="388">
                  <c:v>2.3059999999999987</c:v>
                </c:pt>
                <c:pt idx="389">
                  <c:v>1.917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0.43400000000000138</c:v>
                </c:pt>
                <c:pt idx="397">
                  <c:v>2.2810000000000001</c:v>
                </c:pt>
                <c:pt idx="398">
                  <c:v>2.2999999999999998</c:v>
                </c:pt>
                <c:pt idx="399">
                  <c:v>2.3049999999999997</c:v>
                </c:pt>
                <c:pt idx="400">
                  <c:v>2.3049999999999997</c:v>
                </c:pt>
                <c:pt idx="401">
                  <c:v>2.3029999999999977</c:v>
                </c:pt>
                <c:pt idx="402">
                  <c:v>2.3049999999999997</c:v>
                </c:pt>
                <c:pt idx="403">
                  <c:v>2.2989999999999999</c:v>
                </c:pt>
                <c:pt idx="404">
                  <c:v>2.3069999999999977</c:v>
                </c:pt>
                <c:pt idx="405">
                  <c:v>2.2970000000000002</c:v>
                </c:pt>
                <c:pt idx="406">
                  <c:v>2.2999999999999998</c:v>
                </c:pt>
                <c:pt idx="407">
                  <c:v>2.2970000000000002</c:v>
                </c:pt>
                <c:pt idx="408">
                  <c:v>2.2890000000000001</c:v>
                </c:pt>
                <c:pt idx="409">
                  <c:v>2.2890000000000001</c:v>
                </c:pt>
                <c:pt idx="410">
                  <c:v>2.29</c:v>
                </c:pt>
                <c:pt idx="411">
                  <c:v>2.2880000000000011</c:v>
                </c:pt>
                <c:pt idx="412">
                  <c:v>2.2880000000000011</c:v>
                </c:pt>
                <c:pt idx="413">
                  <c:v>0.38200000000000306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1.1980000000000108</c:v>
                </c:pt>
                <c:pt idx="420">
                  <c:v>2.2629999999999999</c:v>
                </c:pt>
                <c:pt idx="421">
                  <c:v>2.2770000000000001</c:v>
                </c:pt>
                <c:pt idx="422">
                  <c:v>2.2930000000000001</c:v>
                </c:pt>
                <c:pt idx="423">
                  <c:v>2.29</c:v>
                </c:pt>
                <c:pt idx="424">
                  <c:v>2.2919999999999998</c:v>
                </c:pt>
                <c:pt idx="425">
                  <c:v>2.2970000000000002</c:v>
                </c:pt>
                <c:pt idx="426">
                  <c:v>2.2869999999999999</c:v>
                </c:pt>
                <c:pt idx="427">
                  <c:v>2.2880000000000011</c:v>
                </c:pt>
                <c:pt idx="428">
                  <c:v>2.282</c:v>
                </c:pt>
                <c:pt idx="429">
                  <c:v>2.282</c:v>
                </c:pt>
                <c:pt idx="430">
                  <c:v>2.2749999999999999</c:v>
                </c:pt>
                <c:pt idx="431">
                  <c:v>2.2749999999999999</c:v>
                </c:pt>
                <c:pt idx="432">
                  <c:v>2.2719999999999998</c:v>
                </c:pt>
                <c:pt idx="433">
                  <c:v>1.133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1.9219999999999891</c:v>
                </c:pt>
                <c:pt idx="441">
                  <c:v>2.2450000000000001</c:v>
                </c:pt>
                <c:pt idx="442">
                  <c:v>2.2440000000000002</c:v>
                </c:pt>
                <c:pt idx="443">
                  <c:v>2.2519999999999998</c:v>
                </c:pt>
                <c:pt idx="444">
                  <c:v>2.2570000000000001</c:v>
                </c:pt>
                <c:pt idx="445">
                  <c:v>2.254</c:v>
                </c:pt>
                <c:pt idx="446">
                  <c:v>2.2509999999999999</c:v>
                </c:pt>
                <c:pt idx="447">
                  <c:v>2.246</c:v>
                </c:pt>
                <c:pt idx="448">
                  <c:v>2.242</c:v>
                </c:pt>
                <c:pt idx="449">
                  <c:v>2.2450000000000001</c:v>
                </c:pt>
                <c:pt idx="450">
                  <c:v>2.242</c:v>
                </c:pt>
                <c:pt idx="451">
                  <c:v>2.2429999999999999</c:v>
                </c:pt>
                <c:pt idx="452">
                  <c:v>2.238</c:v>
                </c:pt>
                <c:pt idx="453">
                  <c:v>2.234</c:v>
                </c:pt>
                <c:pt idx="454">
                  <c:v>1.117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0.42900000000000038</c:v>
                </c:pt>
                <c:pt idx="462">
                  <c:v>2.1880000000000002</c:v>
                </c:pt>
                <c:pt idx="463">
                  <c:v>2.21</c:v>
                </c:pt>
                <c:pt idx="464">
                  <c:v>2.222</c:v>
                </c:pt>
                <c:pt idx="465">
                  <c:v>2.2280000000000002</c:v>
                </c:pt>
                <c:pt idx="466">
                  <c:v>2.226</c:v>
                </c:pt>
                <c:pt idx="467">
                  <c:v>2.2269999999999999</c:v>
                </c:pt>
                <c:pt idx="468">
                  <c:v>2.2269999999999999</c:v>
                </c:pt>
                <c:pt idx="469">
                  <c:v>2.2319999999999998</c:v>
                </c:pt>
                <c:pt idx="470">
                  <c:v>2.226</c:v>
                </c:pt>
                <c:pt idx="471">
                  <c:v>2.214</c:v>
                </c:pt>
                <c:pt idx="472">
                  <c:v>1.105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1.877</c:v>
                </c:pt>
                <c:pt idx="483">
                  <c:v>2.194</c:v>
                </c:pt>
                <c:pt idx="484">
                  <c:v>2.1989999999999998</c:v>
                </c:pt>
                <c:pt idx="485">
                  <c:v>2.206</c:v>
                </c:pt>
                <c:pt idx="486">
                  <c:v>2.2119999999999997</c:v>
                </c:pt>
                <c:pt idx="487">
                  <c:v>2.218</c:v>
                </c:pt>
                <c:pt idx="488">
                  <c:v>2.214</c:v>
                </c:pt>
                <c:pt idx="489">
                  <c:v>2.21</c:v>
                </c:pt>
                <c:pt idx="490">
                  <c:v>2.206</c:v>
                </c:pt>
                <c:pt idx="491">
                  <c:v>2.2000000000000002</c:v>
                </c:pt>
                <c:pt idx="492">
                  <c:v>2.1959999999999997</c:v>
                </c:pt>
                <c:pt idx="493">
                  <c:v>1.83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1.139</c:v>
                </c:pt>
                <c:pt idx="505">
                  <c:v>2.149</c:v>
                </c:pt>
                <c:pt idx="506">
                  <c:v>2.181</c:v>
                </c:pt>
                <c:pt idx="507">
                  <c:v>2.1829999999999998</c:v>
                </c:pt>
                <c:pt idx="508">
                  <c:v>2.1779999999999999</c:v>
                </c:pt>
                <c:pt idx="509">
                  <c:v>2.1859999999999999</c:v>
                </c:pt>
                <c:pt idx="510">
                  <c:v>2.1859999999999999</c:v>
                </c:pt>
                <c:pt idx="511">
                  <c:v>2.1959999999999997</c:v>
                </c:pt>
                <c:pt idx="512">
                  <c:v>2.2000000000000002</c:v>
                </c:pt>
                <c:pt idx="513">
                  <c:v>1.0960000000000001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0.41400000000000031</c:v>
                </c:pt>
                <c:pt idx="523">
                  <c:v>2.1359999999999997</c:v>
                </c:pt>
                <c:pt idx="524">
                  <c:v>2.1659999999999999</c:v>
                </c:pt>
                <c:pt idx="525">
                  <c:v>2.1759999999999997</c:v>
                </c:pt>
                <c:pt idx="526">
                  <c:v>2.1759999999999997</c:v>
                </c:pt>
                <c:pt idx="527">
                  <c:v>2.17</c:v>
                </c:pt>
                <c:pt idx="528">
                  <c:v>2.177</c:v>
                </c:pt>
                <c:pt idx="529">
                  <c:v>2.1759999999999997</c:v>
                </c:pt>
                <c:pt idx="530">
                  <c:v>2.1829999999999998</c:v>
                </c:pt>
                <c:pt idx="531">
                  <c:v>1.089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1.7889999999999886</c:v>
                </c:pt>
                <c:pt idx="543">
                  <c:v>2.1579999999999999</c:v>
                </c:pt>
                <c:pt idx="544">
                  <c:v>2.1589999999999998</c:v>
                </c:pt>
                <c:pt idx="545">
                  <c:v>2.161</c:v>
                </c:pt>
                <c:pt idx="546">
                  <c:v>2.1640000000000001</c:v>
                </c:pt>
                <c:pt idx="547">
                  <c:v>2.1709999999999998</c:v>
                </c:pt>
                <c:pt idx="548">
                  <c:v>2.165</c:v>
                </c:pt>
                <c:pt idx="549">
                  <c:v>2.1640000000000001</c:v>
                </c:pt>
                <c:pt idx="550">
                  <c:v>2.1440000000000001</c:v>
                </c:pt>
                <c:pt idx="551">
                  <c:v>0.35500000000000032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1.117</c:v>
                </c:pt>
                <c:pt idx="562">
                  <c:v>2.0909999999999997</c:v>
                </c:pt>
                <c:pt idx="563">
                  <c:v>2.1070000000000002</c:v>
                </c:pt>
                <c:pt idx="564">
                  <c:v>2.1230000000000002</c:v>
                </c:pt>
                <c:pt idx="565">
                  <c:v>2.1240000000000001</c:v>
                </c:pt>
                <c:pt idx="566">
                  <c:v>2.1269999999999998</c:v>
                </c:pt>
                <c:pt idx="567">
                  <c:v>2.129</c:v>
                </c:pt>
                <c:pt idx="568">
                  <c:v>2.1179999999999999</c:v>
                </c:pt>
                <c:pt idx="569">
                  <c:v>0.35300000000000031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0.39800000000000352</c:v>
                </c:pt>
                <c:pt idx="580">
                  <c:v>2.0559999999999987</c:v>
                </c:pt>
                <c:pt idx="581">
                  <c:v>2.0759999999999987</c:v>
                </c:pt>
                <c:pt idx="582">
                  <c:v>2.0830000000000002</c:v>
                </c:pt>
                <c:pt idx="583">
                  <c:v>2.09</c:v>
                </c:pt>
                <c:pt idx="584">
                  <c:v>2.089</c:v>
                </c:pt>
                <c:pt idx="585">
                  <c:v>2.09</c:v>
                </c:pt>
                <c:pt idx="586">
                  <c:v>2.1</c:v>
                </c:pt>
                <c:pt idx="587">
                  <c:v>1.046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0.36500000000000032</c:v>
                </c:pt>
                <c:pt idx="599">
                  <c:v>2.0349999999999997</c:v>
                </c:pt>
                <c:pt idx="600">
                  <c:v>2.0559999999999987</c:v>
                </c:pt>
                <c:pt idx="601">
                  <c:v>2.0759999999999987</c:v>
                </c:pt>
                <c:pt idx="602">
                  <c:v>2.073</c:v>
                </c:pt>
                <c:pt idx="603">
                  <c:v>2.0630000000000002</c:v>
                </c:pt>
                <c:pt idx="604">
                  <c:v>2.0640000000000001</c:v>
                </c:pt>
                <c:pt idx="605">
                  <c:v>1.726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1.0569999999999891</c:v>
                </c:pt>
                <c:pt idx="618">
                  <c:v>2.0299999999999998</c:v>
                </c:pt>
                <c:pt idx="619">
                  <c:v>2.0430000000000001</c:v>
                </c:pt>
                <c:pt idx="620">
                  <c:v>2.069</c:v>
                </c:pt>
                <c:pt idx="621">
                  <c:v>2.0840000000000001</c:v>
                </c:pt>
                <c:pt idx="622">
                  <c:v>2.0680000000000001</c:v>
                </c:pt>
                <c:pt idx="623">
                  <c:v>1.669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0.39300000000000346</c:v>
                </c:pt>
                <c:pt idx="636">
                  <c:v>2.0270000000000001</c:v>
                </c:pt>
                <c:pt idx="637">
                  <c:v>2.0739999999999998</c:v>
                </c:pt>
                <c:pt idx="638">
                  <c:v>2.073</c:v>
                </c:pt>
                <c:pt idx="639">
                  <c:v>2.073</c:v>
                </c:pt>
                <c:pt idx="640">
                  <c:v>2.077</c:v>
                </c:pt>
                <c:pt idx="641">
                  <c:v>2.0680000000000001</c:v>
                </c:pt>
                <c:pt idx="642">
                  <c:v>0.34500000000000008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1.6919999999999891</c:v>
                </c:pt>
                <c:pt idx="658">
                  <c:v>2.04</c:v>
                </c:pt>
                <c:pt idx="659">
                  <c:v>2.0259999999999998</c:v>
                </c:pt>
                <c:pt idx="660">
                  <c:v>2.028</c:v>
                </c:pt>
                <c:pt idx="661">
                  <c:v>2.0309999999999997</c:v>
                </c:pt>
                <c:pt idx="662">
                  <c:v>2.0369999999999977</c:v>
                </c:pt>
                <c:pt idx="663">
                  <c:v>2.0379999999999998</c:v>
                </c:pt>
                <c:pt idx="664">
                  <c:v>1.6950000000000001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1.0509999999999891</c:v>
                </c:pt>
                <c:pt idx="680">
                  <c:v>2.0059999999999998</c:v>
                </c:pt>
                <c:pt idx="681">
                  <c:v>2.0509999999999997</c:v>
                </c:pt>
                <c:pt idx="682">
                  <c:v>2.0589999999999997</c:v>
                </c:pt>
                <c:pt idx="683">
                  <c:v>2.0670000000000002</c:v>
                </c:pt>
                <c:pt idx="684">
                  <c:v>2.0670000000000002</c:v>
                </c:pt>
                <c:pt idx="685">
                  <c:v>2.0719999999999987</c:v>
                </c:pt>
                <c:pt idx="686">
                  <c:v>0.34600000000000031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1.6830000000000001</c:v>
                </c:pt>
                <c:pt idx="702">
                  <c:v>2.004</c:v>
                </c:pt>
                <c:pt idx="703">
                  <c:v>2.0009999999999999</c:v>
                </c:pt>
                <c:pt idx="704">
                  <c:v>2.0139999999999998</c:v>
                </c:pt>
                <c:pt idx="705">
                  <c:v>2.0230000000000001</c:v>
                </c:pt>
                <c:pt idx="706">
                  <c:v>2.028</c:v>
                </c:pt>
                <c:pt idx="707">
                  <c:v>1.0129999999999877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32384"/>
        <c:axId val="44033920"/>
      </c:areaChart>
      <c:catAx>
        <c:axId val="44032384"/>
        <c:scaling>
          <c:orientation val="minMax"/>
        </c:scaling>
        <c:delete val="0"/>
        <c:axPos val="b"/>
        <c:numFmt formatCode="h:mm;@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4033920"/>
        <c:crosses val="autoZero"/>
        <c:auto val="1"/>
        <c:lblAlgn val="ctr"/>
        <c:lblOffset val="100"/>
        <c:noMultiLvlLbl val="0"/>
      </c:catAx>
      <c:valAx>
        <c:axId val="44033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032384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spPr>
    <a:solidFill>
      <a:prstClr val="white"/>
    </a:solidFill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APS Test Hourly Energy Consumption</a:t>
            </a:r>
          </a:p>
          <a:p>
            <a:pPr>
              <a:defRPr/>
            </a:pPr>
            <a:r>
              <a:rPr lang="en-US" sz="1000" dirty="0"/>
              <a:t>6/24/08</a:t>
            </a:r>
          </a:p>
        </c:rich>
      </c:tx>
      <c:layout>
        <c:manualLayout>
          <c:xMode val="edge"/>
          <c:yMode val="edge"/>
          <c:x val="0.33303234665111303"/>
          <c:y val="1.683619596536692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CTRL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0.20833333333333498</c:v>
                </c:pt>
                <c:pt idx="6">
                  <c:v>0.25</c:v>
                </c:pt>
                <c:pt idx="7">
                  <c:v>0.29166666666667013</c:v>
                </c:pt>
                <c:pt idx="8">
                  <c:v>0.33333333333333331</c:v>
                </c:pt>
                <c:pt idx="9">
                  <c:v>0.37500000000000272</c:v>
                </c:pt>
                <c:pt idx="10">
                  <c:v>0.41666666666667013</c:v>
                </c:pt>
                <c:pt idx="11">
                  <c:v>0.45833333333333326</c:v>
                </c:pt>
                <c:pt idx="12">
                  <c:v>0.5</c:v>
                </c:pt>
                <c:pt idx="13">
                  <c:v>0.54166666666666652</c:v>
                </c:pt>
                <c:pt idx="14">
                  <c:v>0.58333333333333337</c:v>
                </c:pt>
                <c:pt idx="15">
                  <c:v>0.62500000000000555</c:v>
                </c:pt>
                <c:pt idx="16">
                  <c:v>0.66666666666666663</c:v>
                </c:pt>
                <c:pt idx="17">
                  <c:v>0.7083333333333337</c:v>
                </c:pt>
                <c:pt idx="18">
                  <c:v>0.75000000000000555</c:v>
                </c:pt>
                <c:pt idx="19">
                  <c:v>0.79166666666666652</c:v>
                </c:pt>
                <c:pt idx="20">
                  <c:v>0.8333333333333337</c:v>
                </c:pt>
                <c:pt idx="21">
                  <c:v>0.87500000000000555</c:v>
                </c:pt>
                <c:pt idx="22">
                  <c:v>0.91666666666666652</c:v>
                </c:pt>
                <c:pt idx="23">
                  <c:v>0.9583333333333337</c:v>
                </c:pt>
              </c:numCache>
            </c:numRef>
          </c:cat>
          <c:val>
            <c:numRef>
              <c:f>Sheet1!$B$2:$B$25</c:f>
              <c:numCache>
                <c:formatCode>0.000</c:formatCode>
                <c:ptCount val="24"/>
                <c:pt idx="0">
                  <c:v>0.14600000000007191</c:v>
                </c:pt>
                <c:pt idx="1">
                  <c:v>0.12000000000000456</c:v>
                </c:pt>
                <c:pt idx="2">
                  <c:v>0.12599999999997641</c:v>
                </c:pt>
                <c:pt idx="3">
                  <c:v>6.7000000000007304E-2</c:v>
                </c:pt>
                <c:pt idx="4">
                  <c:v>6.5999999999917514E-2</c:v>
                </c:pt>
                <c:pt idx="5">
                  <c:v>7.1000000000026403E-2</c:v>
                </c:pt>
                <c:pt idx="6">
                  <c:v>7.2000000000002784E-2</c:v>
                </c:pt>
                <c:pt idx="7">
                  <c:v>0.15499999999997496</c:v>
                </c:pt>
                <c:pt idx="8">
                  <c:v>0.32600000000002188</c:v>
                </c:pt>
                <c:pt idx="9">
                  <c:v>0.59900000000004638</c:v>
                </c:pt>
                <c:pt idx="10">
                  <c:v>0.60399999999992815</c:v>
                </c:pt>
                <c:pt idx="11">
                  <c:v>0.65800000000002168</c:v>
                </c:pt>
                <c:pt idx="12">
                  <c:v>0.75500000000000156</c:v>
                </c:pt>
                <c:pt idx="13">
                  <c:v>0.79100000000005366</c:v>
                </c:pt>
                <c:pt idx="14">
                  <c:v>0.97400000000004661</c:v>
                </c:pt>
                <c:pt idx="15">
                  <c:v>1.0810000000000173</c:v>
                </c:pt>
                <c:pt idx="16">
                  <c:v>1.08400000000006</c:v>
                </c:pt>
                <c:pt idx="17">
                  <c:v>1.0779999999999605</c:v>
                </c:pt>
                <c:pt idx="18">
                  <c:v>1.062000000000012</c:v>
                </c:pt>
                <c:pt idx="19">
                  <c:v>0.76400000000001611</c:v>
                </c:pt>
                <c:pt idx="20">
                  <c:v>0.48599999999999494</c:v>
                </c:pt>
                <c:pt idx="21">
                  <c:v>0.33900000000005953</c:v>
                </c:pt>
                <c:pt idx="22">
                  <c:v>0.26999999999998586</c:v>
                </c:pt>
                <c:pt idx="23">
                  <c:v>0.21600000000000821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PCM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0.20833333333333498</c:v>
                </c:pt>
                <c:pt idx="6">
                  <c:v>0.25</c:v>
                </c:pt>
                <c:pt idx="7">
                  <c:v>0.29166666666667013</c:v>
                </c:pt>
                <c:pt idx="8">
                  <c:v>0.33333333333333331</c:v>
                </c:pt>
                <c:pt idx="9">
                  <c:v>0.37500000000000272</c:v>
                </c:pt>
                <c:pt idx="10">
                  <c:v>0.41666666666667013</c:v>
                </c:pt>
                <c:pt idx="11">
                  <c:v>0.45833333333333326</c:v>
                </c:pt>
                <c:pt idx="12">
                  <c:v>0.5</c:v>
                </c:pt>
                <c:pt idx="13">
                  <c:v>0.54166666666666652</c:v>
                </c:pt>
                <c:pt idx="14">
                  <c:v>0.58333333333333337</c:v>
                </c:pt>
                <c:pt idx="15">
                  <c:v>0.62500000000000555</c:v>
                </c:pt>
                <c:pt idx="16">
                  <c:v>0.66666666666666663</c:v>
                </c:pt>
                <c:pt idx="17">
                  <c:v>0.7083333333333337</c:v>
                </c:pt>
                <c:pt idx="18">
                  <c:v>0.75000000000000555</c:v>
                </c:pt>
                <c:pt idx="19">
                  <c:v>0.79166666666666652</c:v>
                </c:pt>
                <c:pt idx="20">
                  <c:v>0.8333333333333337</c:v>
                </c:pt>
                <c:pt idx="21">
                  <c:v>0.87500000000000555</c:v>
                </c:pt>
                <c:pt idx="22">
                  <c:v>0.91666666666666652</c:v>
                </c:pt>
                <c:pt idx="23">
                  <c:v>0.9583333333333337</c:v>
                </c:pt>
              </c:numCache>
            </c:numRef>
          </c:cat>
          <c:val>
            <c:numRef>
              <c:f>Sheet1!$C$2:$C$25</c:f>
              <c:numCache>
                <c:formatCode>0.000</c:formatCode>
                <c:ptCount val="24"/>
                <c:pt idx="0">
                  <c:v>0.21200000000010291</c:v>
                </c:pt>
                <c:pt idx="1">
                  <c:v>0.19799999999997941</c:v>
                </c:pt>
                <c:pt idx="2">
                  <c:v>0.14999999999997912</c:v>
                </c:pt>
                <c:pt idx="3">
                  <c:v>0.1730000000000019</c:v>
                </c:pt>
                <c:pt idx="4">
                  <c:v>0.11199999999996499</c:v>
                </c:pt>
                <c:pt idx="5">
                  <c:v>7.9000000000064574E-2</c:v>
                </c:pt>
                <c:pt idx="6">
                  <c:v>0.14199999999994073</c:v>
                </c:pt>
                <c:pt idx="7">
                  <c:v>0.26700000000005281</c:v>
                </c:pt>
                <c:pt idx="8">
                  <c:v>0.30399999999997973</c:v>
                </c:pt>
                <c:pt idx="9">
                  <c:v>0.39400000000000851</c:v>
                </c:pt>
                <c:pt idx="10">
                  <c:v>0.47699999999998077</c:v>
                </c:pt>
                <c:pt idx="11">
                  <c:v>0.46000000000003627</c:v>
                </c:pt>
                <c:pt idx="12">
                  <c:v>0.61000000000001364</c:v>
                </c:pt>
                <c:pt idx="13">
                  <c:v>0.53800000000001091</c:v>
                </c:pt>
                <c:pt idx="14">
                  <c:v>0.66800000000001336</c:v>
                </c:pt>
                <c:pt idx="15">
                  <c:v>0.76400000000001611</c:v>
                </c:pt>
                <c:pt idx="16">
                  <c:v>0.8029999999999976</c:v>
                </c:pt>
                <c:pt idx="17">
                  <c:v>0.86199999999996635</c:v>
                </c:pt>
                <c:pt idx="18">
                  <c:v>0.71600000000000863</c:v>
                </c:pt>
                <c:pt idx="19">
                  <c:v>0.61400000000003274</c:v>
                </c:pt>
                <c:pt idx="20">
                  <c:v>0.47800000000006548</c:v>
                </c:pt>
                <c:pt idx="21">
                  <c:v>0.43299999999999816</c:v>
                </c:pt>
                <c:pt idx="22">
                  <c:v>0.32299999999998519</c:v>
                </c:pt>
                <c:pt idx="23">
                  <c:v>0.20400000000006471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4070400"/>
        <c:axId val="44071936"/>
      </c:barChart>
      <c:catAx>
        <c:axId val="44070400"/>
        <c:scaling>
          <c:orientation val="minMax"/>
        </c:scaling>
        <c:delete val="0"/>
        <c:axPos val="b"/>
        <c:numFmt formatCode="[$-409]h:mm\ AM/PM;@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4071936"/>
        <c:crosses val="autoZero"/>
        <c:auto val="1"/>
        <c:lblAlgn val="ctr"/>
        <c:lblOffset val="100"/>
        <c:noMultiLvlLbl val="0"/>
      </c:catAx>
      <c:valAx>
        <c:axId val="44071936"/>
        <c:scaling>
          <c:orientation val="minMax"/>
        </c:scaling>
        <c:delete val="0"/>
        <c:axPos val="l"/>
        <c:majorGridlines/>
        <c:numFmt formatCode="0.0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4407040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 b="1"/>
          </a:pPr>
          <a:endParaRPr lang="en-US"/>
        </a:p>
      </c:txPr>
    </c:legend>
    <c:plotVisOnly val="1"/>
    <c:dispBlanksAs val="gap"/>
    <c:showDLblsOverMax val="0"/>
  </c:chart>
  <c:spPr>
    <a:solidFill>
      <a:prstClr val="white"/>
    </a:solidFill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Control Store </a:t>
            </a:r>
            <a:r>
              <a:rPr lang="en-US" sz="1800" b="1" i="0" u="none" strike="noStrike" baseline="0" dirty="0" smtClean="0">
                <a:solidFill>
                  <a:srgbClr val="000000"/>
                </a:solidFill>
                <a:latin typeface="Calibri"/>
                <a:cs typeface="Calibri"/>
              </a:rPr>
              <a:t>vs.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BioPCM™ Store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100" b="1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% change in avg. daily </a:t>
            </a:r>
            <a:r>
              <a:rPr lang="en-US" sz="1100" b="1" i="0" u="none" strike="noStrike" baseline="0" dirty="0" smtClean="0">
                <a:solidFill>
                  <a:srgbClr val="000000"/>
                </a:solidFill>
                <a:latin typeface="Calibri"/>
                <a:cs typeface="Calibri"/>
              </a:rPr>
              <a:t>kwh 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in 2010 from 2009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 Store</c:v>
          </c:tx>
          <c:spPr>
            <a:solidFill>
              <a:srgbClr val="C00000"/>
            </a:solidFill>
          </c:spPr>
          <c:invertIfNegative val="0"/>
          <c:cat>
            <c:strRef>
              <c:f>Data!$A$4:$A$14</c:f>
              <c:strCache>
                <c:ptCount val="11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Data!$S$4:$S$14</c:f>
              <c:numCache>
                <c:formatCode>0.00%</c:formatCode>
                <c:ptCount val="11"/>
                <c:pt idx="0">
                  <c:v>-4.6655013507071387E-2</c:v>
                </c:pt>
                <c:pt idx="1">
                  <c:v>1.3529594370860921E-2</c:v>
                </c:pt>
                <c:pt idx="2">
                  <c:v>0.12751937984496231</c:v>
                </c:pt>
                <c:pt idx="3">
                  <c:v>0.23976694265562731</c:v>
                </c:pt>
                <c:pt idx="4">
                  <c:v>0.21678039145268543</c:v>
                </c:pt>
                <c:pt idx="5">
                  <c:v>0.2323983611723936</c:v>
                </c:pt>
                <c:pt idx="6">
                  <c:v>0.27870356214646108</c:v>
                </c:pt>
                <c:pt idx="7">
                  <c:v>3.5209315220405012E-2</c:v>
                </c:pt>
                <c:pt idx="8">
                  <c:v>6.8861269734632011E-2</c:v>
                </c:pt>
                <c:pt idx="9">
                  <c:v>0.17967401725790988</c:v>
                </c:pt>
                <c:pt idx="10">
                  <c:v>0.123341033654935</c:v>
                </c:pt>
              </c:numCache>
            </c:numRef>
          </c:val>
        </c:ser>
        <c:ser>
          <c:idx val="1"/>
          <c:order val="1"/>
          <c:tx>
            <c:v>BioPCM™ Store</c:v>
          </c:tx>
          <c:spPr>
            <a:solidFill>
              <a:srgbClr val="00B050"/>
            </a:solidFill>
          </c:spPr>
          <c:invertIfNegative val="0"/>
          <c:cat>
            <c:strRef>
              <c:f>Data!$A$4:$A$14</c:f>
              <c:strCache>
                <c:ptCount val="11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Data!$S$22:$S$33</c:f>
              <c:numCache>
                <c:formatCode>0.00%</c:formatCode>
                <c:ptCount val="12"/>
                <c:pt idx="0">
                  <c:v>-7.3846581137235523E-2</c:v>
                </c:pt>
                <c:pt idx="1">
                  <c:v>-5.103143141638658E-2</c:v>
                </c:pt>
                <c:pt idx="2">
                  <c:v>-4.4566567546204132E-2</c:v>
                </c:pt>
                <c:pt idx="3">
                  <c:v>-8.1932203389830524E-2</c:v>
                </c:pt>
                <c:pt idx="4">
                  <c:v>-0.12746920752963131</c:v>
                </c:pt>
                <c:pt idx="5">
                  <c:v>-1.0524759793052537E-2</c:v>
                </c:pt>
                <c:pt idx="6">
                  <c:v>-3.2242321707444212E-2</c:v>
                </c:pt>
                <c:pt idx="7">
                  <c:v>-0.21329966329966304</c:v>
                </c:pt>
                <c:pt idx="8">
                  <c:v>-0.21139399707671921</c:v>
                </c:pt>
                <c:pt idx="9">
                  <c:v>-4.4566567546204132E-2</c:v>
                </c:pt>
                <c:pt idx="10">
                  <c:v>-8.1932203389830524E-2</c:v>
                </c:pt>
                <c:pt idx="11">
                  <c:v>-0.12746920752963131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334464"/>
        <c:axId val="44340352"/>
      </c:barChart>
      <c:catAx>
        <c:axId val="443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340352"/>
        <c:crosses val="autoZero"/>
        <c:auto val="1"/>
        <c:lblAlgn val="ctr"/>
        <c:lblOffset val="100"/>
        <c:noMultiLvlLbl val="0"/>
      </c:catAx>
      <c:valAx>
        <c:axId val="443403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dirty="0" smtClean="0"/>
                  <a:t>% change kwh usage</a:t>
                </a:r>
                <a:endParaRPr lang="en-US" dirty="0"/>
              </a:p>
            </c:rich>
          </c:tx>
          <c:overlay val="0"/>
        </c:title>
        <c:numFmt formatCode="0.00%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3344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</c:dTable>
    </c:plotArea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Dining Area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5/19/2009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Sheet1!$A$2:$A$95</c:f>
              <c:numCache>
                <c:formatCode>[$-409]h:mm\ AM/PM;@</c:formatCode>
                <c:ptCount val="94"/>
                <c:pt idx="0">
                  <c:v>40080.001400462956</c:v>
                </c:pt>
                <c:pt idx="1">
                  <c:v>40080.012175925942</c:v>
                </c:pt>
                <c:pt idx="2">
                  <c:v>40080.022685185184</c:v>
                </c:pt>
                <c:pt idx="3">
                  <c:v>40080.033206018517</c:v>
                </c:pt>
                <c:pt idx="4">
                  <c:v>40080.043726851574</c:v>
                </c:pt>
                <c:pt idx="5">
                  <c:v>40080.054490740738</c:v>
                </c:pt>
                <c:pt idx="6">
                  <c:v>40080.065011574072</c:v>
                </c:pt>
                <c:pt idx="7">
                  <c:v>40080.075555555559</c:v>
                </c:pt>
                <c:pt idx="8">
                  <c:v>40080.086111111108</c:v>
                </c:pt>
                <c:pt idx="9">
                  <c:v>40080.096666666584</c:v>
                </c:pt>
                <c:pt idx="10">
                  <c:v>40080.107465277775</c:v>
                </c:pt>
                <c:pt idx="11">
                  <c:v>40080.118287037039</c:v>
                </c:pt>
                <c:pt idx="12">
                  <c:v>40080.128981481474</c:v>
                </c:pt>
                <c:pt idx="13">
                  <c:v>40080.139675925922</c:v>
                </c:pt>
                <c:pt idx="14">
                  <c:v>40080.153530092612</c:v>
                </c:pt>
                <c:pt idx="15">
                  <c:v>40080.164120370355</c:v>
                </c:pt>
                <c:pt idx="16">
                  <c:v>40080.174687499995</c:v>
                </c:pt>
                <c:pt idx="17">
                  <c:v>40080.185520833184</c:v>
                </c:pt>
                <c:pt idx="18">
                  <c:v>40080.196099537025</c:v>
                </c:pt>
                <c:pt idx="19">
                  <c:v>40080.206793981175</c:v>
                </c:pt>
                <c:pt idx="20">
                  <c:v>40080.217395833184</c:v>
                </c:pt>
                <c:pt idx="21">
                  <c:v>40080.228101851179</c:v>
                </c:pt>
                <c:pt idx="22">
                  <c:v>40080.238807870373</c:v>
                </c:pt>
                <c:pt idx="23">
                  <c:v>40080.249409722186</c:v>
                </c:pt>
                <c:pt idx="24">
                  <c:v>40080.259999999995</c:v>
                </c:pt>
                <c:pt idx="25">
                  <c:v>40080.27070601852</c:v>
                </c:pt>
                <c:pt idx="26">
                  <c:v>40080.281296296343</c:v>
                </c:pt>
                <c:pt idx="27">
                  <c:v>40080.291886573432</c:v>
                </c:pt>
                <c:pt idx="28">
                  <c:v>40080.302476851852</c:v>
                </c:pt>
                <c:pt idx="29">
                  <c:v>40080.313067129631</c:v>
                </c:pt>
                <c:pt idx="30">
                  <c:v>40080.323680554975</c:v>
                </c:pt>
                <c:pt idx="31">
                  <c:v>40080.334375000013</c:v>
                </c:pt>
                <c:pt idx="32">
                  <c:v>40080.344965277793</c:v>
                </c:pt>
                <c:pt idx="33">
                  <c:v>40080.355555555601</c:v>
                </c:pt>
                <c:pt idx="34">
                  <c:v>40080.36613425926</c:v>
                </c:pt>
                <c:pt idx="35">
                  <c:v>40080.376712962963</c:v>
                </c:pt>
                <c:pt idx="36">
                  <c:v>40080.387303240743</c:v>
                </c:pt>
                <c:pt idx="37">
                  <c:v>40080.397858796299</c:v>
                </c:pt>
                <c:pt idx="38">
                  <c:v>40080.408391203702</c:v>
                </c:pt>
                <c:pt idx="39">
                  <c:v>40080.419027777782</c:v>
                </c:pt>
                <c:pt idx="40">
                  <c:v>40080.429594907408</c:v>
                </c:pt>
                <c:pt idx="41">
                  <c:v>40080.440127314818</c:v>
                </c:pt>
                <c:pt idx="42">
                  <c:v>40080.450671296996</c:v>
                </c:pt>
                <c:pt idx="43">
                  <c:v>40080.461215277792</c:v>
                </c:pt>
                <c:pt idx="44">
                  <c:v>40080.471782407374</c:v>
                </c:pt>
                <c:pt idx="45">
                  <c:v>40080.482141203705</c:v>
                </c:pt>
                <c:pt idx="46">
                  <c:v>40080.492696759255</c:v>
                </c:pt>
                <c:pt idx="47">
                  <c:v>40080.503483796274</c:v>
                </c:pt>
                <c:pt idx="48">
                  <c:v>40080.514351851853</c:v>
                </c:pt>
                <c:pt idx="49">
                  <c:v>40080.525138888886</c:v>
                </c:pt>
                <c:pt idx="50">
                  <c:v>40080.535682870184</c:v>
                </c:pt>
                <c:pt idx="51">
                  <c:v>40080.546238426767</c:v>
                </c:pt>
                <c:pt idx="52">
                  <c:v>40080.55678240741</c:v>
                </c:pt>
                <c:pt idx="53">
                  <c:v>40080.567326388889</c:v>
                </c:pt>
                <c:pt idx="54">
                  <c:v>40080.577986110984</c:v>
                </c:pt>
                <c:pt idx="55">
                  <c:v>40080.588553241243</c:v>
                </c:pt>
                <c:pt idx="56">
                  <c:v>40080.599097222221</c:v>
                </c:pt>
                <c:pt idx="57">
                  <c:v>40080.609629629624</c:v>
                </c:pt>
                <c:pt idx="58">
                  <c:v>40080.620185184984</c:v>
                </c:pt>
                <c:pt idx="59">
                  <c:v>40080.630972222221</c:v>
                </c:pt>
                <c:pt idx="60">
                  <c:v>40080.641516203701</c:v>
                </c:pt>
                <c:pt idx="61">
                  <c:v>40080.652210648688</c:v>
                </c:pt>
                <c:pt idx="62">
                  <c:v>40080.662881944445</c:v>
                </c:pt>
                <c:pt idx="63">
                  <c:v>40080.673437499994</c:v>
                </c:pt>
                <c:pt idx="64">
                  <c:v>40080.683993055558</c:v>
                </c:pt>
                <c:pt idx="65">
                  <c:v>40080.694537037038</c:v>
                </c:pt>
                <c:pt idx="66">
                  <c:v>40080.705185184976</c:v>
                </c:pt>
                <c:pt idx="67">
                  <c:v>40080.715752314805</c:v>
                </c:pt>
                <c:pt idx="68">
                  <c:v>40080.726296296343</c:v>
                </c:pt>
                <c:pt idx="69">
                  <c:v>40080.736851851834</c:v>
                </c:pt>
                <c:pt idx="70">
                  <c:v>40080.747407407405</c:v>
                </c:pt>
                <c:pt idx="71">
                  <c:v>40080.757951388892</c:v>
                </c:pt>
                <c:pt idx="72">
                  <c:v>40080.768622684984</c:v>
                </c:pt>
                <c:pt idx="73">
                  <c:v>40080.779166666092</c:v>
                </c:pt>
                <c:pt idx="74">
                  <c:v>40080.789710648147</c:v>
                </c:pt>
                <c:pt idx="75">
                  <c:v>40080.800277778348</c:v>
                </c:pt>
                <c:pt idx="76">
                  <c:v>40080.811053241043</c:v>
                </c:pt>
                <c:pt idx="77">
                  <c:v>40080.824837963002</c:v>
                </c:pt>
                <c:pt idx="78">
                  <c:v>40080.835393518515</c:v>
                </c:pt>
                <c:pt idx="79">
                  <c:v>40080.845949074093</c:v>
                </c:pt>
                <c:pt idx="80">
                  <c:v>40080.856504629643</c:v>
                </c:pt>
                <c:pt idx="81">
                  <c:v>40080.867048610984</c:v>
                </c:pt>
                <c:pt idx="82">
                  <c:v>40080.877708333326</c:v>
                </c:pt>
                <c:pt idx="83">
                  <c:v>40080.888252315213</c:v>
                </c:pt>
                <c:pt idx="84">
                  <c:v>40080.898773148212</c:v>
                </c:pt>
                <c:pt idx="85">
                  <c:v>40080.909560185188</c:v>
                </c:pt>
                <c:pt idx="86">
                  <c:v>40080.920081018521</c:v>
                </c:pt>
                <c:pt idx="87">
                  <c:v>40080.930625000001</c:v>
                </c:pt>
                <c:pt idx="88">
                  <c:v>40080.941157407411</c:v>
                </c:pt>
                <c:pt idx="89">
                  <c:v>40080.951805555553</c:v>
                </c:pt>
                <c:pt idx="90">
                  <c:v>40080.962453703585</c:v>
                </c:pt>
                <c:pt idx="91">
                  <c:v>40080.973113425942</c:v>
                </c:pt>
                <c:pt idx="92">
                  <c:v>40080.983645833185</c:v>
                </c:pt>
                <c:pt idx="93">
                  <c:v>40080.994166666584</c:v>
                </c:pt>
              </c:numCache>
            </c:numRef>
          </c:cat>
          <c:val>
            <c:numRef>
              <c:f>Sheet1!$B$2:$B$97</c:f>
              <c:numCache>
                <c:formatCode>General</c:formatCode>
                <c:ptCount val="96"/>
                <c:pt idx="0">
                  <c:v>68.900000000000006</c:v>
                </c:pt>
                <c:pt idx="1">
                  <c:v>69.8</c:v>
                </c:pt>
                <c:pt idx="2">
                  <c:v>70.7</c:v>
                </c:pt>
                <c:pt idx="3">
                  <c:v>69.8</c:v>
                </c:pt>
                <c:pt idx="4">
                  <c:v>68.900000000000006</c:v>
                </c:pt>
                <c:pt idx="5">
                  <c:v>68.900000000000006</c:v>
                </c:pt>
                <c:pt idx="6">
                  <c:v>69.8</c:v>
                </c:pt>
                <c:pt idx="7">
                  <c:v>69.8</c:v>
                </c:pt>
                <c:pt idx="8">
                  <c:v>69.8</c:v>
                </c:pt>
                <c:pt idx="9">
                  <c:v>69.8</c:v>
                </c:pt>
                <c:pt idx="10">
                  <c:v>69.8</c:v>
                </c:pt>
                <c:pt idx="11">
                  <c:v>69.8</c:v>
                </c:pt>
                <c:pt idx="12">
                  <c:v>69.8</c:v>
                </c:pt>
                <c:pt idx="13">
                  <c:v>68.900000000000006</c:v>
                </c:pt>
                <c:pt idx="14">
                  <c:v>68.900000000000006</c:v>
                </c:pt>
                <c:pt idx="15">
                  <c:v>69.8</c:v>
                </c:pt>
                <c:pt idx="16">
                  <c:v>69.8</c:v>
                </c:pt>
                <c:pt idx="17">
                  <c:v>69.8</c:v>
                </c:pt>
                <c:pt idx="18">
                  <c:v>69.8</c:v>
                </c:pt>
                <c:pt idx="19">
                  <c:v>69.8</c:v>
                </c:pt>
                <c:pt idx="20">
                  <c:v>69.8</c:v>
                </c:pt>
                <c:pt idx="21">
                  <c:v>69.8</c:v>
                </c:pt>
                <c:pt idx="22">
                  <c:v>69.8</c:v>
                </c:pt>
                <c:pt idx="23">
                  <c:v>69.8</c:v>
                </c:pt>
                <c:pt idx="24">
                  <c:v>69.8</c:v>
                </c:pt>
                <c:pt idx="25">
                  <c:v>69.8</c:v>
                </c:pt>
                <c:pt idx="26">
                  <c:v>69.8</c:v>
                </c:pt>
                <c:pt idx="27">
                  <c:v>69.8</c:v>
                </c:pt>
                <c:pt idx="28">
                  <c:v>69.8</c:v>
                </c:pt>
                <c:pt idx="29">
                  <c:v>69.8</c:v>
                </c:pt>
                <c:pt idx="30">
                  <c:v>71.599999999999994</c:v>
                </c:pt>
                <c:pt idx="31">
                  <c:v>70.7</c:v>
                </c:pt>
                <c:pt idx="32">
                  <c:v>71.599999999999994</c:v>
                </c:pt>
                <c:pt idx="33">
                  <c:v>71.599999999999994</c:v>
                </c:pt>
                <c:pt idx="34">
                  <c:v>71.599999999999994</c:v>
                </c:pt>
                <c:pt idx="35">
                  <c:v>71.599999999999994</c:v>
                </c:pt>
                <c:pt idx="36">
                  <c:v>71.599999999999994</c:v>
                </c:pt>
                <c:pt idx="37">
                  <c:v>71.599999999999994</c:v>
                </c:pt>
                <c:pt idx="38">
                  <c:v>70.7</c:v>
                </c:pt>
                <c:pt idx="39">
                  <c:v>71.599999999999994</c:v>
                </c:pt>
                <c:pt idx="40">
                  <c:v>71.599999999999994</c:v>
                </c:pt>
                <c:pt idx="41">
                  <c:v>71.599999999999994</c:v>
                </c:pt>
                <c:pt idx="42">
                  <c:v>71.599999999999994</c:v>
                </c:pt>
                <c:pt idx="43">
                  <c:v>71.599999999999994</c:v>
                </c:pt>
                <c:pt idx="44">
                  <c:v>71.599999999999994</c:v>
                </c:pt>
                <c:pt idx="45">
                  <c:v>71.599999999999994</c:v>
                </c:pt>
                <c:pt idx="46">
                  <c:v>71.599999999999994</c:v>
                </c:pt>
                <c:pt idx="47">
                  <c:v>71.599999999999994</c:v>
                </c:pt>
                <c:pt idx="48">
                  <c:v>71.599999999999994</c:v>
                </c:pt>
                <c:pt idx="49">
                  <c:v>71.599999999999994</c:v>
                </c:pt>
                <c:pt idx="50">
                  <c:v>70.7</c:v>
                </c:pt>
                <c:pt idx="51">
                  <c:v>71.599999999999994</c:v>
                </c:pt>
                <c:pt idx="52">
                  <c:v>71.599999999999994</c:v>
                </c:pt>
                <c:pt idx="53">
                  <c:v>71.599999999999994</c:v>
                </c:pt>
                <c:pt idx="54">
                  <c:v>71.599999999999994</c:v>
                </c:pt>
                <c:pt idx="55">
                  <c:v>71.599999999999994</c:v>
                </c:pt>
                <c:pt idx="56">
                  <c:v>71.599999999999994</c:v>
                </c:pt>
                <c:pt idx="57">
                  <c:v>71.599999999999994</c:v>
                </c:pt>
                <c:pt idx="58">
                  <c:v>71.599999999999994</c:v>
                </c:pt>
                <c:pt idx="59">
                  <c:v>71.599999999999994</c:v>
                </c:pt>
                <c:pt idx="60">
                  <c:v>71.599999999999994</c:v>
                </c:pt>
                <c:pt idx="61">
                  <c:v>71.599999999999994</c:v>
                </c:pt>
                <c:pt idx="62">
                  <c:v>71.599999999999994</c:v>
                </c:pt>
                <c:pt idx="63">
                  <c:v>71.599999999999994</c:v>
                </c:pt>
                <c:pt idx="64">
                  <c:v>71.599999999999994</c:v>
                </c:pt>
                <c:pt idx="65">
                  <c:v>71.599999999999994</c:v>
                </c:pt>
                <c:pt idx="66">
                  <c:v>71.599999999999994</c:v>
                </c:pt>
                <c:pt idx="67">
                  <c:v>71.599999999999994</c:v>
                </c:pt>
                <c:pt idx="68">
                  <c:v>71.599999999999994</c:v>
                </c:pt>
                <c:pt idx="69">
                  <c:v>71.599999999999994</c:v>
                </c:pt>
                <c:pt idx="70">
                  <c:v>71.599999999999994</c:v>
                </c:pt>
                <c:pt idx="71">
                  <c:v>71.599999999999994</c:v>
                </c:pt>
                <c:pt idx="72">
                  <c:v>72.5</c:v>
                </c:pt>
                <c:pt idx="73">
                  <c:v>71.599999999999994</c:v>
                </c:pt>
                <c:pt idx="74">
                  <c:v>71.599999999999994</c:v>
                </c:pt>
                <c:pt idx="75">
                  <c:v>72.5</c:v>
                </c:pt>
                <c:pt idx="76">
                  <c:v>72.5</c:v>
                </c:pt>
                <c:pt idx="77">
                  <c:v>72.5</c:v>
                </c:pt>
                <c:pt idx="78">
                  <c:v>72.5</c:v>
                </c:pt>
                <c:pt idx="79">
                  <c:v>71.599999999999994</c:v>
                </c:pt>
                <c:pt idx="80">
                  <c:v>71.599999999999994</c:v>
                </c:pt>
                <c:pt idx="81">
                  <c:v>71.599999999999994</c:v>
                </c:pt>
                <c:pt idx="82">
                  <c:v>71.599999999999994</c:v>
                </c:pt>
                <c:pt idx="83">
                  <c:v>70.7</c:v>
                </c:pt>
                <c:pt idx="84">
                  <c:v>71.599999999999994</c:v>
                </c:pt>
                <c:pt idx="85">
                  <c:v>71.599999999999994</c:v>
                </c:pt>
                <c:pt idx="86">
                  <c:v>70.7</c:v>
                </c:pt>
                <c:pt idx="87">
                  <c:v>70.7</c:v>
                </c:pt>
                <c:pt idx="88">
                  <c:v>71.599999999999994</c:v>
                </c:pt>
                <c:pt idx="89">
                  <c:v>70.7</c:v>
                </c:pt>
                <c:pt idx="90">
                  <c:v>70.7</c:v>
                </c:pt>
                <c:pt idx="91">
                  <c:v>69.8</c:v>
                </c:pt>
                <c:pt idx="92">
                  <c:v>70.7</c:v>
                </c:pt>
                <c:pt idx="93">
                  <c:v>72.5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9/24/2009</c:v>
                </c:pt>
              </c:strCache>
            </c:strRef>
          </c:tx>
          <c:marker>
            <c:symbol val="none"/>
          </c:marker>
          <c:cat>
            <c:numRef>
              <c:f>Sheet1!$A$2:$A$95</c:f>
              <c:numCache>
                <c:formatCode>[$-409]h:mm\ AM/PM;@</c:formatCode>
                <c:ptCount val="94"/>
                <c:pt idx="0">
                  <c:v>40080.001400462956</c:v>
                </c:pt>
                <c:pt idx="1">
                  <c:v>40080.012175925942</c:v>
                </c:pt>
                <c:pt idx="2">
                  <c:v>40080.022685185184</c:v>
                </c:pt>
                <c:pt idx="3">
                  <c:v>40080.033206018517</c:v>
                </c:pt>
                <c:pt idx="4">
                  <c:v>40080.043726851574</c:v>
                </c:pt>
                <c:pt idx="5">
                  <c:v>40080.054490740738</c:v>
                </c:pt>
                <c:pt idx="6">
                  <c:v>40080.065011574072</c:v>
                </c:pt>
                <c:pt idx="7">
                  <c:v>40080.075555555559</c:v>
                </c:pt>
                <c:pt idx="8">
                  <c:v>40080.086111111108</c:v>
                </c:pt>
                <c:pt idx="9">
                  <c:v>40080.096666666584</c:v>
                </c:pt>
                <c:pt idx="10">
                  <c:v>40080.107465277775</c:v>
                </c:pt>
                <c:pt idx="11">
                  <c:v>40080.118287037039</c:v>
                </c:pt>
                <c:pt idx="12">
                  <c:v>40080.128981481474</c:v>
                </c:pt>
                <c:pt idx="13">
                  <c:v>40080.139675925922</c:v>
                </c:pt>
                <c:pt idx="14">
                  <c:v>40080.153530092612</c:v>
                </c:pt>
                <c:pt idx="15">
                  <c:v>40080.164120370355</c:v>
                </c:pt>
                <c:pt idx="16">
                  <c:v>40080.174687499995</c:v>
                </c:pt>
                <c:pt idx="17">
                  <c:v>40080.185520833184</c:v>
                </c:pt>
                <c:pt idx="18">
                  <c:v>40080.196099537025</c:v>
                </c:pt>
                <c:pt idx="19">
                  <c:v>40080.206793981175</c:v>
                </c:pt>
                <c:pt idx="20">
                  <c:v>40080.217395833184</c:v>
                </c:pt>
                <c:pt idx="21">
                  <c:v>40080.228101851179</c:v>
                </c:pt>
                <c:pt idx="22">
                  <c:v>40080.238807870373</c:v>
                </c:pt>
                <c:pt idx="23">
                  <c:v>40080.249409722186</c:v>
                </c:pt>
                <c:pt idx="24">
                  <c:v>40080.259999999995</c:v>
                </c:pt>
                <c:pt idx="25">
                  <c:v>40080.27070601852</c:v>
                </c:pt>
                <c:pt idx="26">
                  <c:v>40080.281296296343</c:v>
                </c:pt>
                <c:pt idx="27">
                  <c:v>40080.291886573432</c:v>
                </c:pt>
                <c:pt idx="28">
                  <c:v>40080.302476851852</c:v>
                </c:pt>
                <c:pt idx="29">
                  <c:v>40080.313067129631</c:v>
                </c:pt>
                <c:pt idx="30">
                  <c:v>40080.323680554975</c:v>
                </c:pt>
                <c:pt idx="31">
                  <c:v>40080.334375000013</c:v>
                </c:pt>
                <c:pt idx="32">
                  <c:v>40080.344965277793</c:v>
                </c:pt>
                <c:pt idx="33">
                  <c:v>40080.355555555601</c:v>
                </c:pt>
                <c:pt idx="34">
                  <c:v>40080.36613425926</c:v>
                </c:pt>
                <c:pt idx="35">
                  <c:v>40080.376712962963</c:v>
                </c:pt>
                <c:pt idx="36">
                  <c:v>40080.387303240743</c:v>
                </c:pt>
                <c:pt idx="37">
                  <c:v>40080.397858796299</c:v>
                </c:pt>
                <c:pt idx="38">
                  <c:v>40080.408391203702</c:v>
                </c:pt>
                <c:pt idx="39">
                  <c:v>40080.419027777782</c:v>
                </c:pt>
                <c:pt idx="40">
                  <c:v>40080.429594907408</c:v>
                </c:pt>
                <c:pt idx="41">
                  <c:v>40080.440127314818</c:v>
                </c:pt>
                <c:pt idx="42">
                  <c:v>40080.450671296996</c:v>
                </c:pt>
                <c:pt idx="43">
                  <c:v>40080.461215277792</c:v>
                </c:pt>
                <c:pt idx="44">
                  <c:v>40080.471782407374</c:v>
                </c:pt>
                <c:pt idx="45">
                  <c:v>40080.482141203705</c:v>
                </c:pt>
                <c:pt idx="46">
                  <c:v>40080.492696759255</c:v>
                </c:pt>
                <c:pt idx="47">
                  <c:v>40080.503483796274</c:v>
                </c:pt>
                <c:pt idx="48">
                  <c:v>40080.514351851853</c:v>
                </c:pt>
                <c:pt idx="49">
                  <c:v>40080.525138888886</c:v>
                </c:pt>
                <c:pt idx="50">
                  <c:v>40080.535682870184</c:v>
                </c:pt>
                <c:pt idx="51">
                  <c:v>40080.546238426767</c:v>
                </c:pt>
                <c:pt idx="52">
                  <c:v>40080.55678240741</c:v>
                </c:pt>
                <c:pt idx="53">
                  <c:v>40080.567326388889</c:v>
                </c:pt>
                <c:pt idx="54">
                  <c:v>40080.577986110984</c:v>
                </c:pt>
                <c:pt idx="55">
                  <c:v>40080.588553241243</c:v>
                </c:pt>
                <c:pt idx="56">
                  <c:v>40080.599097222221</c:v>
                </c:pt>
                <c:pt idx="57">
                  <c:v>40080.609629629624</c:v>
                </c:pt>
                <c:pt idx="58">
                  <c:v>40080.620185184984</c:v>
                </c:pt>
                <c:pt idx="59">
                  <c:v>40080.630972222221</c:v>
                </c:pt>
                <c:pt idx="60">
                  <c:v>40080.641516203701</c:v>
                </c:pt>
                <c:pt idx="61">
                  <c:v>40080.652210648688</c:v>
                </c:pt>
                <c:pt idx="62">
                  <c:v>40080.662881944445</c:v>
                </c:pt>
                <c:pt idx="63">
                  <c:v>40080.673437499994</c:v>
                </c:pt>
                <c:pt idx="64">
                  <c:v>40080.683993055558</c:v>
                </c:pt>
                <c:pt idx="65">
                  <c:v>40080.694537037038</c:v>
                </c:pt>
                <c:pt idx="66">
                  <c:v>40080.705185184976</c:v>
                </c:pt>
                <c:pt idx="67">
                  <c:v>40080.715752314805</c:v>
                </c:pt>
                <c:pt idx="68">
                  <c:v>40080.726296296343</c:v>
                </c:pt>
                <c:pt idx="69">
                  <c:v>40080.736851851834</c:v>
                </c:pt>
                <c:pt idx="70">
                  <c:v>40080.747407407405</c:v>
                </c:pt>
                <c:pt idx="71">
                  <c:v>40080.757951388892</c:v>
                </c:pt>
                <c:pt idx="72">
                  <c:v>40080.768622684984</c:v>
                </c:pt>
                <c:pt idx="73">
                  <c:v>40080.779166666092</c:v>
                </c:pt>
                <c:pt idx="74">
                  <c:v>40080.789710648147</c:v>
                </c:pt>
                <c:pt idx="75">
                  <c:v>40080.800277778348</c:v>
                </c:pt>
                <c:pt idx="76">
                  <c:v>40080.811053241043</c:v>
                </c:pt>
                <c:pt idx="77">
                  <c:v>40080.824837963002</c:v>
                </c:pt>
                <c:pt idx="78">
                  <c:v>40080.835393518515</c:v>
                </c:pt>
                <c:pt idx="79">
                  <c:v>40080.845949074093</c:v>
                </c:pt>
                <c:pt idx="80">
                  <c:v>40080.856504629643</c:v>
                </c:pt>
                <c:pt idx="81">
                  <c:v>40080.867048610984</c:v>
                </c:pt>
                <c:pt idx="82">
                  <c:v>40080.877708333326</c:v>
                </c:pt>
                <c:pt idx="83">
                  <c:v>40080.888252315213</c:v>
                </c:pt>
                <c:pt idx="84">
                  <c:v>40080.898773148212</c:v>
                </c:pt>
                <c:pt idx="85">
                  <c:v>40080.909560185188</c:v>
                </c:pt>
                <c:pt idx="86">
                  <c:v>40080.920081018521</c:v>
                </c:pt>
                <c:pt idx="87">
                  <c:v>40080.930625000001</c:v>
                </c:pt>
                <c:pt idx="88">
                  <c:v>40080.941157407411</c:v>
                </c:pt>
                <c:pt idx="89">
                  <c:v>40080.951805555553</c:v>
                </c:pt>
                <c:pt idx="90">
                  <c:v>40080.962453703585</c:v>
                </c:pt>
                <c:pt idx="91">
                  <c:v>40080.973113425942</c:v>
                </c:pt>
                <c:pt idx="92">
                  <c:v>40080.983645833185</c:v>
                </c:pt>
                <c:pt idx="93">
                  <c:v>40080.994166666584</c:v>
                </c:pt>
              </c:numCache>
            </c:numRef>
          </c:cat>
          <c:val>
            <c:numRef>
              <c:f>Sheet1!$C$2:$C$97</c:f>
              <c:numCache>
                <c:formatCode>General</c:formatCode>
                <c:ptCount val="96"/>
                <c:pt idx="0">
                  <c:v>70.7</c:v>
                </c:pt>
                <c:pt idx="1">
                  <c:v>70.7</c:v>
                </c:pt>
                <c:pt idx="2">
                  <c:v>70.7</c:v>
                </c:pt>
                <c:pt idx="3">
                  <c:v>69.8</c:v>
                </c:pt>
                <c:pt idx="4">
                  <c:v>69.8</c:v>
                </c:pt>
                <c:pt idx="5">
                  <c:v>69.8</c:v>
                </c:pt>
                <c:pt idx="6">
                  <c:v>70.7</c:v>
                </c:pt>
                <c:pt idx="7">
                  <c:v>70.7</c:v>
                </c:pt>
                <c:pt idx="8">
                  <c:v>70.7</c:v>
                </c:pt>
                <c:pt idx="9">
                  <c:v>70.7</c:v>
                </c:pt>
                <c:pt idx="10">
                  <c:v>70.7</c:v>
                </c:pt>
                <c:pt idx="11">
                  <c:v>70.7</c:v>
                </c:pt>
                <c:pt idx="12">
                  <c:v>71.599999999999994</c:v>
                </c:pt>
                <c:pt idx="13">
                  <c:v>70.7</c:v>
                </c:pt>
                <c:pt idx="14">
                  <c:v>70.7</c:v>
                </c:pt>
                <c:pt idx="15">
                  <c:v>70.7</c:v>
                </c:pt>
                <c:pt idx="16">
                  <c:v>70.7</c:v>
                </c:pt>
                <c:pt idx="17">
                  <c:v>70.7</c:v>
                </c:pt>
                <c:pt idx="18">
                  <c:v>70.7</c:v>
                </c:pt>
                <c:pt idx="19">
                  <c:v>69.8</c:v>
                </c:pt>
                <c:pt idx="20">
                  <c:v>69.8</c:v>
                </c:pt>
                <c:pt idx="21">
                  <c:v>69.8</c:v>
                </c:pt>
                <c:pt idx="22">
                  <c:v>69.8</c:v>
                </c:pt>
                <c:pt idx="23">
                  <c:v>69.8</c:v>
                </c:pt>
                <c:pt idx="24">
                  <c:v>69.8</c:v>
                </c:pt>
                <c:pt idx="25">
                  <c:v>69.8</c:v>
                </c:pt>
                <c:pt idx="26">
                  <c:v>69.8</c:v>
                </c:pt>
                <c:pt idx="27">
                  <c:v>69.8</c:v>
                </c:pt>
                <c:pt idx="28">
                  <c:v>70.7</c:v>
                </c:pt>
                <c:pt idx="29">
                  <c:v>70.7</c:v>
                </c:pt>
                <c:pt idx="30">
                  <c:v>70.7</c:v>
                </c:pt>
                <c:pt idx="31">
                  <c:v>70.7</c:v>
                </c:pt>
                <c:pt idx="32">
                  <c:v>71.599999999999994</c:v>
                </c:pt>
                <c:pt idx="33">
                  <c:v>71.599999999999994</c:v>
                </c:pt>
                <c:pt idx="34">
                  <c:v>71.599999999999994</c:v>
                </c:pt>
                <c:pt idx="35">
                  <c:v>71.599999999999994</c:v>
                </c:pt>
                <c:pt idx="36">
                  <c:v>69.8</c:v>
                </c:pt>
                <c:pt idx="37">
                  <c:v>68.900000000000006</c:v>
                </c:pt>
                <c:pt idx="38">
                  <c:v>68.900000000000006</c:v>
                </c:pt>
                <c:pt idx="39">
                  <c:v>68.900000000000006</c:v>
                </c:pt>
                <c:pt idx="40">
                  <c:v>69.8</c:v>
                </c:pt>
                <c:pt idx="41">
                  <c:v>68.900000000000006</c:v>
                </c:pt>
                <c:pt idx="42">
                  <c:v>68.900000000000006</c:v>
                </c:pt>
                <c:pt idx="43">
                  <c:v>68.900000000000006</c:v>
                </c:pt>
                <c:pt idx="44">
                  <c:v>68.900000000000006</c:v>
                </c:pt>
                <c:pt idx="45">
                  <c:v>68.900000000000006</c:v>
                </c:pt>
                <c:pt idx="46">
                  <c:v>69.8</c:v>
                </c:pt>
                <c:pt idx="47">
                  <c:v>69.8</c:v>
                </c:pt>
                <c:pt idx="48">
                  <c:v>70.7</c:v>
                </c:pt>
                <c:pt idx="49">
                  <c:v>69.8</c:v>
                </c:pt>
                <c:pt idx="50">
                  <c:v>70.7</c:v>
                </c:pt>
                <c:pt idx="51">
                  <c:v>70.7</c:v>
                </c:pt>
                <c:pt idx="52">
                  <c:v>71.599999999999994</c:v>
                </c:pt>
                <c:pt idx="53">
                  <c:v>70.7</c:v>
                </c:pt>
                <c:pt idx="54">
                  <c:v>71.599999999999994</c:v>
                </c:pt>
                <c:pt idx="55">
                  <c:v>70.7</c:v>
                </c:pt>
                <c:pt idx="56">
                  <c:v>71.599999999999994</c:v>
                </c:pt>
                <c:pt idx="57">
                  <c:v>70.7</c:v>
                </c:pt>
                <c:pt idx="58">
                  <c:v>71.599999999999994</c:v>
                </c:pt>
                <c:pt idx="59">
                  <c:v>70.7</c:v>
                </c:pt>
                <c:pt idx="60">
                  <c:v>70.7</c:v>
                </c:pt>
                <c:pt idx="61">
                  <c:v>71.599999999999994</c:v>
                </c:pt>
                <c:pt idx="62">
                  <c:v>70.7</c:v>
                </c:pt>
                <c:pt idx="63">
                  <c:v>70.7</c:v>
                </c:pt>
                <c:pt idx="64">
                  <c:v>70.7</c:v>
                </c:pt>
                <c:pt idx="65">
                  <c:v>70.7</c:v>
                </c:pt>
                <c:pt idx="66">
                  <c:v>70.7</c:v>
                </c:pt>
                <c:pt idx="67">
                  <c:v>70.7</c:v>
                </c:pt>
                <c:pt idx="68">
                  <c:v>69.8</c:v>
                </c:pt>
                <c:pt idx="69">
                  <c:v>70.7</c:v>
                </c:pt>
                <c:pt idx="70">
                  <c:v>69.8</c:v>
                </c:pt>
                <c:pt idx="71">
                  <c:v>69.8</c:v>
                </c:pt>
                <c:pt idx="72">
                  <c:v>69.8</c:v>
                </c:pt>
                <c:pt idx="73">
                  <c:v>70.7</c:v>
                </c:pt>
                <c:pt idx="74">
                  <c:v>69.8</c:v>
                </c:pt>
                <c:pt idx="75">
                  <c:v>69.8</c:v>
                </c:pt>
                <c:pt idx="76">
                  <c:v>70.7</c:v>
                </c:pt>
                <c:pt idx="77">
                  <c:v>69.8</c:v>
                </c:pt>
                <c:pt idx="78">
                  <c:v>69.8</c:v>
                </c:pt>
                <c:pt idx="79">
                  <c:v>69.8</c:v>
                </c:pt>
                <c:pt idx="80">
                  <c:v>69.8</c:v>
                </c:pt>
                <c:pt idx="81">
                  <c:v>69.8</c:v>
                </c:pt>
                <c:pt idx="82">
                  <c:v>69.8</c:v>
                </c:pt>
                <c:pt idx="83">
                  <c:v>69.8</c:v>
                </c:pt>
                <c:pt idx="84">
                  <c:v>69.8</c:v>
                </c:pt>
                <c:pt idx="85">
                  <c:v>69.8</c:v>
                </c:pt>
                <c:pt idx="86">
                  <c:v>68</c:v>
                </c:pt>
                <c:pt idx="87">
                  <c:v>68.900000000000006</c:v>
                </c:pt>
                <c:pt idx="88">
                  <c:v>69.8</c:v>
                </c:pt>
                <c:pt idx="89">
                  <c:v>68.900000000000006</c:v>
                </c:pt>
                <c:pt idx="90">
                  <c:v>68.900000000000006</c:v>
                </c:pt>
                <c:pt idx="91">
                  <c:v>68.900000000000006</c:v>
                </c:pt>
                <c:pt idx="92">
                  <c:v>68.900000000000006</c:v>
                </c:pt>
                <c:pt idx="93">
                  <c:v>68.900000000000006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003712"/>
        <c:axId val="90013696"/>
      </c:lineChart>
      <c:catAx>
        <c:axId val="90003712"/>
        <c:scaling>
          <c:orientation val="minMax"/>
        </c:scaling>
        <c:delete val="0"/>
        <c:axPos val="b"/>
        <c:numFmt formatCode="[$-409]h:mm\ AM/PM;@" sourceLinked="1"/>
        <c:majorTickMark val="out"/>
        <c:minorTickMark val="none"/>
        <c:tickLblPos val="nextTo"/>
        <c:crossAx val="90013696"/>
        <c:crosses val="autoZero"/>
        <c:auto val="1"/>
        <c:lblAlgn val="ctr"/>
        <c:lblOffset val="100"/>
        <c:noMultiLvlLbl val="0"/>
      </c:catAx>
      <c:valAx>
        <c:axId val="9001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900037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/>
    </a:solidFill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Kitchen </a:t>
            </a:r>
            <a:r>
              <a:rPr lang="en-US" baseline="0" dirty="0" smtClean="0"/>
              <a:t>Tem</a:t>
            </a:r>
            <a:r>
              <a:rPr lang="en-US" dirty="0" smtClean="0"/>
              <a:t>p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4/23/2009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Sheet1!$A$2:$A$95</c:f>
              <c:numCache>
                <c:formatCode>[$-409]h:mm\ AM/PM;@</c:formatCode>
                <c:ptCount val="94"/>
                <c:pt idx="0">
                  <c:v>40080.001400462956</c:v>
                </c:pt>
                <c:pt idx="1">
                  <c:v>40080.012175925942</c:v>
                </c:pt>
                <c:pt idx="2">
                  <c:v>40080.022685185184</c:v>
                </c:pt>
                <c:pt idx="3">
                  <c:v>40080.033206018517</c:v>
                </c:pt>
                <c:pt idx="4">
                  <c:v>40080.043726851574</c:v>
                </c:pt>
                <c:pt idx="5">
                  <c:v>40080.054490740738</c:v>
                </c:pt>
                <c:pt idx="6">
                  <c:v>40080.065011574072</c:v>
                </c:pt>
                <c:pt idx="7">
                  <c:v>40080.075555555559</c:v>
                </c:pt>
                <c:pt idx="8">
                  <c:v>40080.086111111108</c:v>
                </c:pt>
                <c:pt idx="9">
                  <c:v>40080.096666666584</c:v>
                </c:pt>
                <c:pt idx="10">
                  <c:v>40080.107465277775</c:v>
                </c:pt>
                <c:pt idx="11">
                  <c:v>40080.118287037039</c:v>
                </c:pt>
                <c:pt idx="12">
                  <c:v>40080.128981481474</c:v>
                </c:pt>
                <c:pt idx="13">
                  <c:v>40080.139675925922</c:v>
                </c:pt>
                <c:pt idx="14">
                  <c:v>40080.153530092612</c:v>
                </c:pt>
                <c:pt idx="15">
                  <c:v>40080.164120370355</c:v>
                </c:pt>
                <c:pt idx="16">
                  <c:v>40080.174687499995</c:v>
                </c:pt>
                <c:pt idx="17">
                  <c:v>40080.185520833184</c:v>
                </c:pt>
                <c:pt idx="18">
                  <c:v>40080.196099537025</c:v>
                </c:pt>
                <c:pt idx="19">
                  <c:v>40080.206793981175</c:v>
                </c:pt>
                <c:pt idx="20">
                  <c:v>40080.217395833184</c:v>
                </c:pt>
                <c:pt idx="21">
                  <c:v>40080.228101851179</c:v>
                </c:pt>
                <c:pt idx="22">
                  <c:v>40080.238807870373</c:v>
                </c:pt>
                <c:pt idx="23">
                  <c:v>40080.249409722186</c:v>
                </c:pt>
                <c:pt idx="24">
                  <c:v>40080.259999999995</c:v>
                </c:pt>
                <c:pt idx="25">
                  <c:v>40080.27070601852</c:v>
                </c:pt>
                <c:pt idx="26">
                  <c:v>40080.281296296343</c:v>
                </c:pt>
                <c:pt idx="27">
                  <c:v>40080.291886573432</c:v>
                </c:pt>
                <c:pt idx="28">
                  <c:v>40080.302476851852</c:v>
                </c:pt>
                <c:pt idx="29">
                  <c:v>40080.313067129631</c:v>
                </c:pt>
                <c:pt idx="30">
                  <c:v>40080.323680554975</c:v>
                </c:pt>
                <c:pt idx="31">
                  <c:v>40080.334375000013</c:v>
                </c:pt>
                <c:pt idx="32">
                  <c:v>40080.344965277793</c:v>
                </c:pt>
                <c:pt idx="33">
                  <c:v>40080.355555555601</c:v>
                </c:pt>
                <c:pt idx="34">
                  <c:v>40080.36613425926</c:v>
                </c:pt>
                <c:pt idx="35">
                  <c:v>40080.376712962963</c:v>
                </c:pt>
                <c:pt idx="36">
                  <c:v>40080.387303240743</c:v>
                </c:pt>
                <c:pt idx="37">
                  <c:v>40080.397858796299</c:v>
                </c:pt>
                <c:pt idx="38">
                  <c:v>40080.408391203702</c:v>
                </c:pt>
                <c:pt idx="39">
                  <c:v>40080.419027777782</c:v>
                </c:pt>
                <c:pt idx="40">
                  <c:v>40080.429594907408</c:v>
                </c:pt>
                <c:pt idx="41">
                  <c:v>40080.440127314818</c:v>
                </c:pt>
                <c:pt idx="42">
                  <c:v>40080.450671296996</c:v>
                </c:pt>
                <c:pt idx="43">
                  <c:v>40080.461215277792</c:v>
                </c:pt>
                <c:pt idx="44">
                  <c:v>40080.471782407374</c:v>
                </c:pt>
                <c:pt idx="45">
                  <c:v>40080.482141203705</c:v>
                </c:pt>
                <c:pt idx="46">
                  <c:v>40080.492696759255</c:v>
                </c:pt>
                <c:pt idx="47">
                  <c:v>40080.503483796274</c:v>
                </c:pt>
                <c:pt idx="48">
                  <c:v>40080.514351851853</c:v>
                </c:pt>
                <c:pt idx="49">
                  <c:v>40080.525138888886</c:v>
                </c:pt>
                <c:pt idx="50">
                  <c:v>40080.535682870184</c:v>
                </c:pt>
                <c:pt idx="51">
                  <c:v>40080.546238426767</c:v>
                </c:pt>
                <c:pt idx="52">
                  <c:v>40080.55678240741</c:v>
                </c:pt>
                <c:pt idx="53">
                  <c:v>40080.567326388889</c:v>
                </c:pt>
                <c:pt idx="54">
                  <c:v>40080.577986110984</c:v>
                </c:pt>
                <c:pt idx="55">
                  <c:v>40080.588553241243</c:v>
                </c:pt>
                <c:pt idx="56">
                  <c:v>40080.599097222221</c:v>
                </c:pt>
                <c:pt idx="57">
                  <c:v>40080.609629629624</c:v>
                </c:pt>
                <c:pt idx="58">
                  <c:v>40080.620185184984</c:v>
                </c:pt>
                <c:pt idx="59">
                  <c:v>40080.630972222221</c:v>
                </c:pt>
                <c:pt idx="60">
                  <c:v>40080.641516203701</c:v>
                </c:pt>
                <c:pt idx="61">
                  <c:v>40080.652210648688</c:v>
                </c:pt>
                <c:pt idx="62">
                  <c:v>40080.662881944445</c:v>
                </c:pt>
                <c:pt idx="63">
                  <c:v>40080.673437499994</c:v>
                </c:pt>
                <c:pt idx="64">
                  <c:v>40080.683993055558</c:v>
                </c:pt>
                <c:pt idx="65">
                  <c:v>40080.694537037038</c:v>
                </c:pt>
                <c:pt idx="66">
                  <c:v>40080.705185184976</c:v>
                </c:pt>
                <c:pt idx="67">
                  <c:v>40080.715752314805</c:v>
                </c:pt>
                <c:pt idx="68">
                  <c:v>40080.726296296343</c:v>
                </c:pt>
                <c:pt idx="69">
                  <c:v>40080.736851851834</c:v>
                </c:pt>
                <c:pt idx="70">
                  <c:v>40080.747407407405</c:v>
                </c:pt>
                <c:pt idx="71">
                  <c:v>40080.757951388892</c:v>
                </c:pt>
                <c:pt idx="72">
                  <c:v>40080.768622684984</c:v>
                </c:pt>
                <c:pt idx="73">
                  <c:v>40080.779166666092</c:v>
                </c:pt>
                <c:pt idx="74">
                  <c:v>40080.789710648147</c:v>
                </c:pt>
                <c:pt idx="75">
                  <c:v>40080.800277778348</c:v>
                </c:pt>
                <c:pt idx="76">
                  <c:v>40080.811053241043</c:v>
                </c:pt>
                <c:pt idx="77">
                  <c:v>40080.824837963002</c:v>
                </c:pt>
                <c:pt idx="78">
                  <c:v>40080.835393518515</c:v>
                </c:pt>
                <c:pt idx="79">
                  <c:v>40080.845949074093</c:v>
                </c:pt>
                <c:pt idx="80">
                  <c:v>40080.856504629643</c:v>
                </c:pt>
                <c:pt idx="81">
                  <c:v>40080.867048610984</c:v>
                </c:pt>
                <c:pt idx="82">
                  <c:v>40080.877708333326</c:v>
                </c:pt>
                <c:pt idx="83">
                  <c:v>40080.888252315213</c:v>
                </c:pt>
                <c:pt idx="84">
                  <c:v>40080.898773148212</c:v>
                </c:pt>
                <c:pt idx="85">
                  <c:v>40080.909560185188</c:v>
                </c:pt>
                <c:pt idx="86">
                  <c:v>40080.920081018521</c:v>
                </c:pt>
                <c:pt idx="87">
                  <c:v>40080.930625000001</c:v>
                </c:pt>
                <c:pt idx="88">
                  <c:v>40080.941157407411</c:v>
                </c:pt>
                <c:pt idx="89">
                  <c:v>40080.951805555553</c:v>
                </c:pt>
                <c:pt idx="90">
                  <c:v>40080.962453703585</c:v>
                </c:pt>
                <c:pt idx="91">
                  <c:v>40080.973113425942</c:v>
                </c:pt>
                <c:pt idx="92">
                  <c:v>40080.983645833185</c:v>
                </c:pt>
                <c:pt idx="93">
                  <c:v>40080.994166666584</c:v>
                </c:pt>
              </c:numCache>
            </c:numRef>
          </c:cat>
          <c:val>
            <c:numRef>
              <c:f>Sheet1!$D$2:$D$95</c:f>
              <c:numCache>
                <c:formatCode>General</c:formatCode>
                <c:ptCount val="94"/>
                <c:pt idx="0">
                  <c:v>81.38</c:v>
                </c:pt>
                <c:pt idx="1">
                  <c:v>80.73</c:v>
                </c:pt>
                <c:pt idx="2">
                  <c:v>80.23</c:v>
                </c:pt>
                <c:pt idx="3">
                  <c:v>79.52</c:v>
                </c:pt>
                <c:pt idx="4">
                  <c:v>78.69</c:v>
                </c:pt>
                <c:pt idx="5">
                  <c:v>77.98</c:v>
                </c:pt>
                <c:pt idx="6">
                  <c:v>77.540000000000006</c:v>
                </c:pt>
                <c:pt idx="7">
                  <c:v>77.05</c:v>
                </c:pt>
                <c:pt idx="8">
                  <c:v>76.61</c:v>
                </c:pt>
                <c:pt idx="9">
                  <c:v>76</c:v>
                </c:pt>
                <c:pt idx="10">
                  <c:v>75.45</c:v>
                </c:pt>
                <c:pt idx="11">
                  <c:v>75.069999999999993</c:v>
                </c:pt>
                <c:pt idx="12">
                  <c:v>74.14</c:v>
                </c:pt>
                <c:pt idx="13">
                  <c:v>73.48</c:v>
                </c:pt>
                <c:pt idx="14">
                  <c:v>72.760000000000005</c:v>
                </c:pt>
                <c:pt idx="15">
                  <c:v>72.22</c:v>
                </c:pt>
                <c:pt idx="16">
                  <c:v>71.72</c:v>
                </c:pt>
                <c:pt idx="17">
                  <c:v>71.169999999999987</c:v>
                </c:pt>
                <c:pt idx="18">
                  <c:v>70.790000000000006</c:v>
                </c:pt>
                <c:pt idx="19">
                  <c:v>70.239999999999995</c:v>
                </c:pt>
                <c:pt idx="20">
                  <c:v>69.75</c:v>
                </c:pt>
                <c:pt idx="21">
                  <c:v>69.09</c:v>
                </c:pt>
                <c:pt idx="22">
                  <c:v>68.48</c:v>
                </c:pt>
                <c:pt idx="23">
                  <c:v>67.989999999999995</c:v>
                </c:pt>
                <c:pt idx="24">
                  <c:v>67.33</c:v>
                </c:pt>
                <c:pt idx="25">
                  <c:v>66.89</c:v>
                </c:pt>
                <c:pt idx="26">
                  <c:v>66.510000000000005</c:v>
                </c:pt>
                <c:pt idx="27">
                  <c:v>66.290000000000006</c:v>
                </c:pt>
                <c:pt idx="28">
                  <c:v>65.900000000000006</c:v>
                </c:pt>
                <c:pt idx="29">
                  <c:v>66.11999999999999</c:v>
                </c:pt>
                <c:pt idx="30">
                  <c:v>66.290000000000006</c:v>
                </c:pt>
                <c:pt idx="31">
                  <c:v>66.290000000000006</c:v>
                </c:pt>
                <c:pt idx="32">
                  <c:v>66.73</c:v>
                </c:pt>
                <c:pt idx="33">
                  <c:v>67.66</c:v>
                </c:pt>
                <c:pt idx="34">
                  <c:v>68.48</c:v>
                </c:pt>
                <c:pt idx="35">
                  <c:v>73.36999999999999</c:v>
                </c:pt>
                <c:pt idx="36">
                  <c:v>73.75</c:v>
                </c:pt>
                <c:pt idx="37">
                  <c:v>73.040000000000006</c:v>
                </c:pt>
                <c:pt idx="38">
                  <c:v>73.48</c:v>
                </c:pt>
                <c:pt idx="39">
                  <c:v>74.739999999999995</c:v>
                </c:pt>
                <c:pt idx="40">
                  <c:v>75.78</c:v>
                </c:pt>
                <c:pt idx="41">
                  <c:v>77.489999999999995</c:v>
                </c:pt>
                <c:pt idx="42">
                  <c:v>79.739999999999995</c:v>
                </c:pt>
                <c:pt idx="43">
                  <c:v>81.22</c:v>
                </c:pt>
                <c:pt idx="44">
                  <c:v>82.149999999999991</c:v>
                </c:pt>
                <c:pt idx="45">
                  <c:v>82.54</c:v>
                </c:pt>
                <c:pt idx="46">
                  <c:v>84.460000000000022</c:v>
                </c:pt>
                <c:pt idx="47">
                  <c:v>85.28</c:v>
                </c:pt>
                <c:pt idx="48">
                  <c:v>85.56</c:v>
                </c:pt>
                <c:pt idx="49">
                  <c:v>87.36999999999999</c:v>
                </c:pt>
                <c:pt idx="50">
                  <c:v>88.410000000000025</c:v>
                </c:pt>
                <c:pt idx="51">
                  <c:v>88.3</c:v>
                </c:pt>
                <c:pt idx="52">
                  <c:v>88.36</c:v>
                </c:pt>
                <c:pt idx="53">
                  <c:v>89.34</c:v>
                </c:pt>
                <c:pt idx="54">
                  <c:v>88.910000000000025</c:v>
                </c:pt>
                <c:pt idx="55">
                  <c:v>90.22</c:v>
                </c:pt>
                <c:pt idx="56">
                  <c:v>91.1</c:v>
                </c:pt>
                <c:pt idx="57">
                  <c:v>90.940000000000026</c:v>
                </c:pt>
                <c:pt idx="58">
                  <c:v>90.990000000000023</c:v>
                </c:pt>
                <c:pt idx="59">
                  <c:v>90.72</c:v>
                </c:pt>
                <c:pt idx="60">
                  <c:v>91.38</c:v>
                </c:pt>
                <c:pt idx="61">
                  <c:v>91.38</c:v>
                </c:pt>
                <c:pt idx="62">
                  <c:v>92.25</c:v>
                </c:pt>
                <c:pt idx="63">
                  <c:v>91.16</c:v>
                </c:pt>
                <c:pt idx="64">
                  <c:v>91.38</c:v>
                </c:pt>
                <c:pt idx="65">
                  <c:v>91.1</c:v>
                </c:pt>
                <c:pt idx="66">
                  <c:v>90.61</c:v>
                </c:pt>
                <c:pt idx="67">
                  <c:v>91.210000000000022</c:v>
                </c:pt>
                <c:pt idx="68">
                  <c:v>91.32</c:v>
                </c:pt>
                <c:pt idx="69">
                  <c:v>91.86999999999999</c:v>
                </c:pt>
                <c:pt idx="70">
                  <c:v>88.08</c:v>
                </c:pt>
                <c:pt idx="71">
                  <c:v>88.910000000000025</c:v>
                </c:pt>
                <c:pt idx="72">
                  <c:v>85.61</c:v>
                </c:pt>
                <c:pt idx="73">
                  <c:v>84.679999999999978</c:v>
                </c:pt>
                <c:pt idx="74">
                  <c:v>83.2</c:v>
                </c:pt>
                <c:pt idx="75">
                  <c:v>81.93</c:v>
                </c:pt>
                <c:pt idx="76">
                  <c:v>80.78</c:v>
                </c:pt>
                <c:pt idx="77">
                  <c:v>79.739999999999995</c:v>
                </c:pt>
                <c:pt idx="78">
                  <c:v>79.08</c:v>
                </c:pt>
                <c:pt idx="79">
                  <c:v>78.42</c:v>
                </c:pt>
                <c:pt idx="80">
                  <c:v>77.86999999999999</c:v>
                </c:pt>
                <c:pt idx="81">
                  <c:v>77.319999999999993</c:v>
                </c:pt>
                <c:pt idx="82">
                  <c:v>76.72</c:v>
                </c:pt>
                <c:pt idx="83">
                  <c:v>76.39</c:v>
                </c:pt>
                <c:pt idx="84">
                  <c:v>75.84</c:v>
                </c:pt>
                <c:pt idx="85">
                  <c:v>75.13</c:v>
                </c:pt>
                <c:pt idx="86">
                  <c:v>74.63</c:v>
                </c:pt>
                <c:pt idx="87">
                  <c:v>74.3</c:v>
                </c:pt>
                <c:pt idx="88">
                  <c:v>73.92</c:v>
                </c:pt>
                <c:pt idx="89">
                  <c:v>71.599999999999994</c:v>
                </c:pt>
                <c:pt idx="90">
                  <c:v>72.5</c:v>
                </c:pt>
                <c:pt idx="91">
                  <c:v>72.5</c:v>
                </c:pt>
                <c:pt idx="92">
                  <c:v>71.599999999999994</c:v>
                </c:pt>
                <c:pt idx="93">
                  <c:v>72.5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9/19/2009</c:v>
                </c:pt>
              </c:strCache>
            </c:strRef>
          </c:tx>
          <c:spPr>
            <a:ln>
              <a:solidFill>
                <a:srgbClr val="9BBB59">
                  <a:lumMod val="75000"/>
                </a:srgbClr>
              </a:solidFill>
            </a:ln>
          </c:spPr>
          <c:marker>
            <c:symbol val="none"/>
          </c:marker>
          <c:cat>
            <c:numRef>
              <c:f>Sheet1!$A$2:$A$95</c:f>
              <c:numCache>
                <c:formatCode>[$-409]h:mm\ AM/PM;@</c:formatCode>
                <c:ptCount val="94"/>
                <c:pt idx="0">
                  <c:v>40080.001400462956</c:v>
                </c:pt>
                <c:pt idx="1">
                  <c:v>40080.012175925942</c:v>
                </c:pt>
                <c:pt idx="2">
                  <c:v>40080.022685185184</c:v>
                </c:pt>
                <c:pt idx="3">
                  <c:v>40080.033206018517</c:v>
                </c:pt>
                <c:pt idx="4">
                  <c:v>40080.043726851574</c:v>
                </c:pt>
                <c:pt idx="5">
                  <c:v>40080.054490740738</c:v>
                </c:pt>
                <c:pt idx="6">
                  <c:v>40080.065011574072</c:v>
                </c:pt>
                <c:pt idx="7">
                  <c:v>40080.075555555559</c:v>
                </c:pt>
                <c:pt idx="8">
                  <c:v>40080.086111111108</c:v>
                </c:pt>
                <c:pt idx="9">
                  <c:v>40080.096666666584</c:v>
                </c:pt>
                <c:pt idx="10">
                  <c:v>40080.107465277775</c:v>
                </c:pt>
                <c:pt idx="11">
                  <c:v>40080.118287037039</c:v>
                </c:pt>
                <c:pt idx="12">
                  <c:v>40080.128981481474</c:v>
                </c:pt>
                <c:pt idx="13">
                  <c:v>40080.139675925922</c:v>
                </c:pt>
                <c:pt idx="14">
                  <c:v>40080.153530092612</c:v>
                </c:pt>
                <c:pt idx="15">
                  <c:v>40080.164120370355</c:v>
                </c:pt>
                <c:pt idx="16">
                  <c:v>40080.174687499995</c:v>
                </c:pt>
                <c:pt idx="17">
                  <c:v>40080.185520833184</c:v>
                </c:pt>
                <c:pt idx="18">
                  <c:v>40080.196099537025</c:v>
                </c:pt>
                <c:pt idx="19">
                  <c:v>40080.206793981175</c:v>
                </c:pt>
                <c:pt idx="20">
                  <c:v>40080.217395833184</c:v>
                </c:pt>
                <c:pt idx="21">
                  <c:v>40080.228101851179</c:v>
                </c:pt>
                <c:pt idx="22">
                  <c:v>40080.238807870373</c:v>
                </c:pt>
                <c:pt idx="23">
                  <c:v>40080.249409722186</c:v>
                </c:pt>
                <c:pt idx="24">
                  <c:v>40080.259999999995</c:v>
                </c:pt>
                <c:pt idx="25">
                  <c:v>40080.27070601852</c:v>
                </c:pt>
                <c:pt idx="26">
                  <c:v>40080.281296296343</c:v>
                </c:pt>
                <c:pt idx="27">
                  <c:v>40080.291886573432</c:v>
                </c:pt>
                <c:pt idx="28">
                  <c:v>40080.302476851852</c:v>
                </c:pt>
                <c:pt idx="29">
                  <c:v>40080.313067129631</c:v>
                </c:pt>
                <c:pt idx="30">
                  <c:v>40080.323680554975</c:v>
                </c:pt>
                <c:pt idx="31">
                  <c:v>40080.334375000013</c:v>
                </c:pt>
                <c:pt idx="32">
                  <c:v>40080.344965277793</c:v>
                </c:pt>
                <c:pt idx="33">
                  <c:v>40080.355555555601</c:v>
                </c:pt>
                <c:pt idx="34">
                  <c:v>40080.36613425926</c:v>
                </c:pt>
                <c:pt idx="35">
                  <c:v>40080.376712962963</c:v>
                </c:pt>
                <c:pt idx="36">
                  <c:v>40080.387303240743</c:v>
                </c:pt>
                <c:pt idx="37">
                  <c:v>40080.397858796299</c:v>
                </c:pt>
                <c:pt idx="38">
                  <c:v>40080.408391203702</c:v>
                </c:pt>
                <c:pt idx="39">
                  <c:v>40080.419027777782</c:v>
                </c:pt>
                <c:pt idx="40">
                  <c:v>40080.429594907408</c:v>
                </c:pt>
                <c:pt idx="41">
                  <c:v>40080.440127314818</c:v>
                </c:pt>
                <c:pt idx="42">
                  <c:v>40080.450671296996</c:v>
                </c:pt>
                <c:pt idx="43">
                  <c:v>40080.461215277792</c:v>
                </c:pt>
                <c:pt idx="44">
                  <c:v>40080.471782407374</c:v>
                </c:pt>
                <c:pt idx="45">
                  <c:v>40080.482141203705</c:v>
                </c:pt>
                <c:pt idx="46">
                  <c:v>40080.492696759255</c:v>
                </c:pt>
                <c:pt idx="47">
                  <c:v>40080.503483796274</c:v>
                </c:pt>
                <c:pt idx="48">
                  <c:v>40080.514351851853</c:v>
                </c:pt>
                <c:pt idx="49">
                  <c:v>40080.525138888886</c:v>
                </c:pt>
                <c:pt idx="50">
                  <c:v>40080.535682870184</c:v>
                </c:pt>
                <c:pt idx="51">
                  <c:v>40080.546238426767</c:v>
                </c:pt>
                <c:pt idx="52">
                  <c:v>40080.55678240741</c:v>
                </c:pt>
                <c:pt idx="53">
                  <c:v>40080.567326388889</c:v>
                </c:pt>
                <c:pt idx="54">
                  <c:v>40080.577986110984</c:v>
                </c:pt>
                <c:pt idx="55">
                  <c:v>40080.588553241243</c:v>
                </c:pt>
                <c:pt idx="56">
                  <c:v>40080.599097222221</c:v>
                </c:pt>
                <c:pt idx="57">
                  <c:v>40080.609629629624</c:v>
                </c:pt>
                <c:pt idx="58">
                  <c:v>40080.620185184984</c:v>
                </c:pt>
                <c:pt idx="59">
                  <c:v>40080.630972222221</c:v>
                </c:pt>
                <c:pt idx="60">
                  <c:v>40080.641516203701</c:v>
                </c:pt>
                <c:pt idx="61">
                  <c:v>40080.652210648688</c:v>
                </c:pt>
                <c:pt idx="62">
                  <c:v>40080.662881944445</c:v>
                </c:pt>
                <c:pt idx="63">
                  <c:v>40080.673437499994</c:v>
                </c:pt>
                <c:pt idx="64">
                  <c:v>40080.683993055558</c:v>
                </c:pt>
                <c:pt idx="65">
                  <c:v>40080.694537037038</c:v>
                </c:pt>
                <c:pt idx="66">
                  <c:v>40080.705185184976</c:v>
                </c:pt>
                <c:pt idx="67">
                  <c:v>40080.715752314805</c:v>
                </c:pt>
                <c:pt idx="68">
                  <c:v>40080.726296296343</c:v>
                </c:pt>
                <c:pt idx="69">
                  <c:v>40080.736851851834</c:v>
                </c:pt>
                <c:pt idx="70">
                  <c:v>40080.747407407405</c:v>
                </c:pt>
                <c:pt idx="71">
                  <c:v>40080.757951388892</c:v>
                </c:pt>
                <c:pt idx="72">
                  <c:v>40080.768622684984</c:v>
                </c:pt>
                <c:pt idx="73">
                  <c:v>40080.779166666092</c:v>
                </c:pt>
                <c:pt idx="74">
                  <c:v>40080.789710648147</c:v>
                </c:pt>
                <c:pt idx="75">
                  <c:v>40080.800277778348</c:v>
                </c:pt>
                <c:pt idx="76">
                  <c:v>40080.811053241043</c:v>
                </c:pt>
                <c:pt idx="77">
                  <c:v>40080.824837963002</c:v>
                </c:pt>
                <c:pt idx="78">
                  <c:v>40080.835393518515</c:v>
                </c:pt>
                <c:pt idx="79">
                  <c:v>40080.845949074093</c:v>
                </c:pt>
                <c:pt idx="80">
                  <c:v>40080.856504629643</c:v>
                </c:pt>
                <c:pt idx="81">
                  <c:v>40080.867048610984</c:v>
                </c:pt>
                <c:pt idx="82">
                  <c:v>40080.877708333326</c:v>
                </c:pt>
                <c:pt idx="83">
                  <c:v>40080.888252315213</c:v>
                </c:pt>
                <c:pt idx="84">
                  <c:v>40080.898773148212</c:v>
                </c:pt>
                <c:pt idx="85">
                  <c:v>40080.909560185188</c:v>
                </c:pt>
                <c:pt idx="86">
                  <c:v>40080.920081018521</c:v>
                </c:pt>
                <c:pt idx="87">
                  <c:v>40080.930625000001</c:v>
                </c:pt>
                <c:pt idx="88">
                  <c:v>40080.941157407411</c:v>
                </c:pt>
                <c:pt idx="89">
                  <c:v>40080.951805555553</c:v>
                </c:pt>
                <c:pt idx="90">
                  <c:v>40080.962453703585</c:v>
                </c:pt>
                <c:pt idx="91">
                  <c:v>40080.973113425942</c:v>
                </c:pt>
                <c:pt idx="92">
                  <c:v>40080.983645833185</c:v>
                </c:pt>
                <c:pt idx="93">
                  <c:v>40080.994166666584</c:v>
                </c:pt>
              </c:numCache>
            </c:numRef>
          </c:cat>
          <c:val>
            <c:numRef>
              <c:f>Sheet1!$E$2:$E$94</c:f>
              <c:numCache>
                <c:formatCode>General</c:formatCode>
                <c:ptCount val="93"/>
                <c:pt idx="0">
                  <c:v>70.7</c:v>
                </c:pt>
                <c:pt idx="1">
                  <c:v>70.7</c:v>
                </c:pt>
                <c:pt idx="2">
                  <c:v>70.7</c:v>
                </c:pt>
                <c:pt idx="3">
                  <c:v>69.8</c:v>
                </c:pt>
                <c:pt idx="4">
                  <c:v>70.7</c:v>
                </c:pt>
                <c:pt idx="5">
                  <c:v>70.7</c:v>
                </c:pt>
                <c:pt idx="6">
                  <c:v>70.7</c:v>
                </c:pt>
                <c:pt idx="7">
                  <c:v>71.599999999999994</c:v>
                </c:pt>
                <c:pt idx="8">
                  <c:v>71.599999999999994</c:v>
                </c:pt>
                <c:pt idx="9">
                  <c:v>71.599999999999994</c:v>
                </c:pt>
                <c:pt idx="10">
                  <c:v>72.5</c:v>
                </c:pt>
                <c:pt idx="11">
                  <c:v>72.5</c:v>
                </c:pt>
                <c:pt idx="12">
                  <c:v>73.400000000000006</c:v>
                </c:pt>
                <c:pt idx="13">
                  <c:v>73.400000000000006</c:v>
                </c:pt>
                <c:pt idx="14">
                  <c:v>73.400000000000006</c:v>
                </c:pt>
                <c:pt idx="15">
                  <c:v>73.400000000000006</c:v>
                </c:pt>
                <c:pt idx="16">
                  <c:v>73.400000000000006</c:v>
                </c:pt>
                <c:pt idx="17">
                  <c:v>73.400000000000006</c:v>
                </c:pt>
                <c:pt idx="18">
                  <c:v>73.400000000000006</c:v>
                </c:pt>
                <c:pt idx="19">
                  <c:v>73.400000000000006</c:v>
                </c:pt>
                <c:pt idx="20">
                  <c:v>73.400000000000006</c:v>
                </c:pt>
                <c:pt idx="21">
                  <c:v>73.400000000000006</c:v>
                </c:pt>
                <c:pt idx="22">
                  <c:v>73.400000000000006</c:v>
                </c:pt>
                <c:pt idx="23">
                  <c:v>74.3</c:v>
                </c:pt>
                <c:pt idx="24">
                  <c:v>74.3</c:v>
                </c:pt>
                <c:pt idx="25">
                  <c:v>74.3</c:v>
                </c:pt>
                <c:pt idx="26">
                  <c:v>74.3</c:v>
                </c:pt>
                <c:pt idx="27">
                  <c:v>74.3</c:v>
                </c:pt>
                <c:pt idx="28">
                  <c:v>74.3</c:v>
                </c:pt>
                <c:pt idx="29">
                  <c:v>73.400000000000006</c:v>
                </c:pt>
                <c:pt idx="30">
                  <c:v>73.400000000000006</c:v>
                </c:pt>
                <c:pt idx="31">
                  <c:v>74.3</c:v>
                </c:pt>
                <c:pt idx="32">
                  <c:v>74.3</c:v>
                </c:pt>
                <c:pt idx="33">
                  <c:v>71.599999999999994</c:v>
                </c:pt>
                <c:pt idx="34">
                  <c:v>70.7</c:v>
                </c:pt>
                <c:pt idx="35">
                  <c:v>71.599999999999994</c:v>
                </c:pt>
                <c:pt idx="36">
                  <c:v>71.599999999999994</c:v>
                </c:pt>
                <c:pt idx="37">
                  <c:v>71.599999999999994</c:v>
                </c:pt>
                <c:pt idx="38">
                  <c:v>70.7</c:v>
                </c:pt>
                <c:pt idx="39">
                  <c:v>70.7</c:v>
                </c:pt>
                <c:pt idx="40">
                  <c:v>70.7</c:v>
                </c:pt>
                <c:pt idx="41">
                  <c:v>70.7</c:v>
                </c:pt>
                <c:pt idx="42">
                  <c:v>71.599999999999994</c:v>
                </c:pt>
                <c:pt idx="43">
                  <c:v>71.599999999999994</c:v>
                </c:pt>
                <c:pt idx="44">
                  <c:v>71.599999999999994</c:v>
                </c:pt>
                <c:pt idx="45">
                  <c:v>71.599999999999994</c:v>
                </c:pt>
                <c:pt idx="46">
                  <c:v>71.599999999999994</c:v>
                </c:pt>
                <c:pt idx="47">
                  <c:v>71.599999999999994</c:v>
                </c:pt>
                <c:pt idx="48">
                  <c:v>71.599999999999994</c:v>
                </c:pt>
                <c:pt idx="49">
                  <c:v>71.599999999999994</c:v>
                </c:pt>
                <c:pt idx="50">
                  <c:v>72.5</c:v>
                </c:pt>
                <c:pt idx="51">
                  <c:v>72.5</c:v>
                </c:pt>
                <c:pt idx="52">
                  <c:v>73.400000000000006</c:v>
                </c:pt>
                <c:pt idx="53">
                  <c:v>73.400000000000006</c:v>
                </c:pt>
                <c:pt idx="54">
                  <c:v>74.3</c:v>
                </c:pt>
                <c:pt idx="55">
                  <c:v>74.3</c:v>
                </c:pt>
                <c:pt idx="56">
                  <c:v>74.3</c:v>
                </c:pt>
                <c:pt idx="57">
                  <c:v>74.3</c:v>
                </c:pt>
                <c:pt idx="58">
                  <c:v>74.3</c:v>
                </c:pt>
                <c:pt idx="59">
                  <c:v>73.400000000000006</c:v>
                </c:pt>
                <c:pt idx="60">
                  <c:v>72.5</c:v>
                </c:pt>
                <c:pt idx="61">
                  <c:v>71.599999999999994</c:v>
                </c:pt>
                <c:pt idx="62">
                  <c:v>72.5</c:v>
                </c:pt>
                <c:pt idx="63">
                  <c:v>72.5</c:v>
                </c:pt>
                <c:pt idx="64">
                  <c:v>73.400000000000006</c:v>
                </c:pt>
                <c:pt idx="65">
                  <c:v>73.400000000000006</c:v>
                </c:pt>
                <c:pt idx="66">
                  <c:v>74.3</c:v>
                </c:pt>
                <c:pt idx="67">
                  <c:v>74.3</c:v>
                </c:pt>
                <c:pt idx="68">
                  <c:v>73.400000000000006</c:v>
                </c:pt>
                <c:pt idx="69">
                  <c:v>72.5</c:v>
                </c:pt>
                <c:pt idx="70">
                  <c:v>71.599999999999994</c:v>
                </c:pt>
                <c:pt idx="71">
                  <c:v>71.599999999999994</c:v>
                </c:pt>
                <c:pt idx="72">
                  <c:v>72.5</c:v>
                </c:pt>
                <c:pt idx="73">
                  <c:v>72.5</c:v>
                </c:pt>
                <c:pt idx="74">
                  <c:v>71.599999999999994</c:v>
                </c:pt>
                <c:pt idx="75">
                  <c:v>71.599999999999994</c:v>
                </c:pt>
                <c:pt idx="76">
                  <c:v>72.5</c:v>
                </c:pt>
                <c:pt idx="77">
                  <c:v>72.5</c:v>
                </c:pt>
                <c:pt idx="78">
                  <c:v>73.400000000000006</c:v>
                </c:pt>
                <c:pt idx="79">
                  <c:v>73.400000000000006</c:v>
                </c:pt>
                <c:pt idx="80">
                  <c:v>72.5</c:v>
                </c:pt>
                <c:pt idx="81">
                  <c:v>72.5</c:v>
                </c:pt>
                <c:pt idx="82">
                  <c:v>72.5</c:v>
                </c:pt>
                <c:pt idx="83">
                  <c:v>72.5</c:v>
                </c:pt>
                <c:pt idx="84">
                  <c:v>71.599999999999994</c:v>
                </c:pt>
                <c:pt idx="85">
                  <c:v>71.599999999999994</c:v>
                </c:pt>
                <c:pt idx="86">
                  <c:v>71.599999999999994</c:v>
                </c:pt>
                <c:pt idx="87">
                  <c:v>71.599999999999994</c:v>
                </c:pt>
                <c:pt idx="88">
                  <c:v>71.599999999999994</c:v>
                </c:pt>
                <c:pt idx="89">
                  <c:v>71.599999999999994</c:v>
                </c:pt>
                <c:pt idx="90">
                  <c:v>71.599999999999994</c:v>
                </c:pt>
                <c:pt idx="91">
                  <c:v>71.599999999999994</c:v>
                </c:pt>
                <c:pt idx="92">
                  <c:v>71.599999999999994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040576"/>
        <c:axId val="97386496"/>
      </c:lineChart>
      <c:catAx>
        <c:axId val="90040576"/>
        <c:scaling>
          <c:orientation val="minMax"/>
        </c:scaling>
        <c:delete val="0"/>
        <c:axPos val="b"/>
        <c:numFmt formatCode="[$-409]h:mm\ AM/PM;@" sourceLinked="1"/>
        <c:majorTickMark val="out"/>
        <c:minorTickMark val="none"/>
        <c:tickLblPos val="nextTo"/>
        <c:crossAx val="97386496"/>
        <c:crosses val="autoZero"/>
        <c:auto val="1"/>
        <c:lblAlgn val="ctr"/>
        <c:lblOffset val="100"/>
        <c:noMultiLvlLbl val="0"/>
      </c:catAx>
      <c:valAx>
        <c:axId val="97386496"/>
        <c:scaling>
          <c:orientation val="minMax"/>
          <c:min val="6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900405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/>
    </a:solidFill>
  </c:spPr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0.86149</cdr:x>
      <cdr:y>0.91319</cdr:y>
    </cdr:from>
    <cdr:to>
      <cdr:x>1</cdr:x>
      <cdr:y>1</cdr:y>
    </cdr:to>
    <cdr:pic>
      <cdr:nvPicPr>
        <cdr:cNvPr id="3" name="Picture 2" descr="C:\Users\Public\Documents\MY DOCUMENTS\PHASE CHANGE\GRAPHICS\PCES logo smoothed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518400" y="6246927"/>
          <a:ext cx="1188707" cy="506841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DB41B-389B-4495-B665-2C23452D3584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A1584-9413-41D4-ADCE-248683A31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2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C97773-8766-4946-AA03-AE76EB9B43D4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1</a:t>
            </a:fld>
            <a:endParaRPr lang="en-US" dirty="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" pitchFamily="8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A1584-9413-41D4-ADCE-248683A3180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5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25D34-84DD-4447-A85F-B80DE0B8CC8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85E92-627B-457D-9334-ED13C9328BD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A1584-9413-41D4-ADCE-248683A3180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2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DA8D7A-348E-4986-B374-C0D3A17747E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44082-177B-4DA6-912F-2EE4B7CA6E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8122"/>
      </p:ext>
    </p:extLst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128B-83D1-4912-9C94-6C98F16345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93465"/>
      </p:ext>
    </p:extLst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9FBB6-980A-44C4-998B-14C32A4AA5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57242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CD80D-6B8A-48F5-958A-620AC76406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03335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9B684-CA60-49BC-AFBA-C41C5EC56D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98074"/>
      </p:ext>
    </p:extLst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1DA3-F15D-4F12-B5DC-A1FF5FF51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66088"/>
      </p:ext>
    </p:extLst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05B49-066C-4790-8566-DFECA59872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15592"/>
      </p:ext>
    </p:extLst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28176-60BD-4A68-A351-9EEFD4487F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66652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AD9E-B433-4D8C-A74A-DD13690995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97589"/>
      </p:ext>
    </p:extLst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FDAF-5FD3-4E13-8796-EF0B352683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42818"/>
      </p:ext>
    </p:extLst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B1BA2-5128-43CB-80D3-DE3FD58B7E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61259"/>
      </p:ext>
    </p:extLst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001326"/>
            </a:gs>
            <a:gs pos="52000">
              <a:schemeClr val="accent1">
                <a:lumMod val="29000"/>
                <a:alpha val="98000"/>
              </a:schemeClr>
            </a:gs>
            <a:gs pos="77000">
              <a:schemeClr val="tx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658892-F090-486D-AF60-63AAD853C5C0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5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Relationship Id="rId9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tiff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jpeg"/><Relationship Id="rId7" Type="http://schemas.openxmlformats.org/officeDocument/2006/relationships/hyperlink" Target="http://www.carlsonveit.com/index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d.bradley@tess-inc.com" TargetMode="External"/><Relationship Id="rId7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hyperlink" Target="http://www.trnsys.com/" TargetMode="External"/><Relationship Id="rId4" Type="http://schemas.openxmlformats.org/officeDocument/2006/relationships/hyperlink" Target="http://www.tess-inc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000">
              <a:srgbClr val="001326"/>
            </a:gs>
            <a:gs pos="52000">
              <a:schemeClr val="accent1">
                <a:lumMod val="29000"/>
                <a:alpha val="98000"/>
              </a:schemeClr>
            </a:gs>
            <a:gs pos="77000">
              <a:schemeClr val="tx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898525" y="1336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Times" pitchFamily="84" charset="0"/>
              <a:cs typeface="Arial" pitchFamily="34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95536" y="1520031"/>
            <a:ext cx="83582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chemeClr val="bg1"/>
                </a:solidFill>
              </a:rPr>
              <a:t>Phase Change Energy Solutions, Inc.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8976" y="4949109"/>
            <a:ext cx="2893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9BBB59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www.phasechange.com</a:t>
            </a:r>
            <a:endParaRPr lang="en-US" sz="2000" dirty="0">
              <a:solidFill>
                <a:srgbClr val="9BBB59">
                  <a:lumMod val="60000"/>
                  <a:lumOff val="4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Jim\Pictures\Picturemik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58" y="2514610"/>
            <a:ext cx="4800600" cy="19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09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554228"/>
              </p:ext>
            </p:extLst>
          </p:nvPr>
        </p:nvGraphicFramePr>
        <p:xfrm>
          <a:off x="642935" y="1600200"/>
          <a:ext cx="7839075" cy="184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295272"/>
              </p:ext>
            </p:extLst>
          </p:nvPr>
        </p:nvGraphicFramePr>
        <p:xfrm>
          <a:off x="638173" y="3733800"/>
          <a:ext cx="7848600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1295400" y="304800"/>
            <a:ext cx="6477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Test 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HVAC Run </a:t>
            </a:r>
            <a:r>
              <a:rPr lang="en-US" sz="3200" b="1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Times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</a:rPr>
              <a:t>STAR Test Facility – Arizona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Two Identical Buildings  Except One Has  </a:t>
            </a:r>
            <a:r>
              <a:rPr lang="en-US" dirty="0" err="1">
                <a:solidFill>
                  <a:schemeClr val="bg1"/>
                </a:solidFill>
              </a:rPr>
              <a:t>bioPCmat</a:t>
            </a:r>
            <a:r>
              <a:rPr lang="en-US" baseline="30000" dirty="0" err="1">
                <a:solidFill>
                  <a:schemeClr val="bg1"/>
                </a:solidFill>
              </a:rPr>
              <a:t>TM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added</a:t>
            </a:r>
            <a:endParaRPr lang="en-US" b="1" dirty="0">
              <a:solidFill>
                <a:prstClr val="white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57075" y="5627132"/>
            <a:ext cx="3610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building (green) vs. control (red)</a:t>
            </a:r>
            <a:endParaRPr lang="en-US" dirty="0"/>
          </a:p>
        </p:txBody>
      </p:sp>
      <p:pic>
        <p:nvPicPr>
          <p:cNvPr id="8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22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132366"/>
              </p:ext>
            </p:extLst>
          </p:nvPr>
        </p:nvGraphicFramePr>
        <p:xfrm>
          <a:off x="466723" y="1447800"/>
          <a:ext cx="8229600" cy="422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776125" y="5849303"/>
            <a:ext cx="3610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building (green) vs. control (red)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228600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Measured  Energy Savings for a Typical Day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STAR Test Facility – Arizona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Two Identical Buildings  Except One Has  </a:t>
            </a:r>
            <a:r>
              <a:rPr lang="en-US" dirty="0" err="1">
                <a:solidFill>
                  <a:schemeClr val="bg1"/>
                </a:solidFill>
              </a:rPr>
              <a:t>bioPCmat</a:t>
            </a:r>
            <a:r>
              <a:rPr lang="en-US" baseline="30000" dirty="0" err="1">
                <a:solidFill>
                  <a:schemeClr val="bg1"/>
                </a:solidFill>
              </a:rPr>
              <a:t>TM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added</a:t>
            </a:r>
          </a:p>
        </p:txBody>
      </p:sp>
      <p:pic>
        <p:nvPicPr>
          <p:cNvPr id="7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78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22860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704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4317" y="1087200"/>
            <a:ext cx="8077200" cy="3571875"/>
            <a:chOff x="131609" y="114870"/>
            <a:chExt cx="8610600" cy="4267200"/>
          </a:xfrm>
        </p:grpSpPr>
        <p:sp>
          <p:nvSpPr>
            <p:cNvPr id="30" name="Rectangle 29"/>
            <p:cNvSpPr/>
            <p:nvPr/>
          </p:nvSpPr>
          <p:spPr>
            <a:xfrm>
              <a:off x="131609" y="114870"/>
              <a:ext cx="8610600" cy="426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2362200" y="2286000"/>
              <a:ext cx="4019550" cy="1400175"/>
              <a:chOff x="1583" y="6876"/>
              <a:chExt cx="6330" cy="2205"/>
            </a:xfrm>
          </p:grpSpPr>
          <p:sp>
            <p:nvSpPr>
              <p:cNvPr id="50186" name="Rectangle 10"/>
              <p:cNvSpPr>
                <a:spLocks noChangeArrowheads="1"/>
              </p:cNvSpPr>
              <p:nvPr/>
            </p:nvSpPr>
            <p:spPr bwMode="auto">
              <a:xfrm>
                <a:off x="4028" y="6876"/>
                <a:ext cx="337" cy="22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85" name="Rectangle 9"/>
              <p:cNvSpPr>
                <a:spLocks noChangeArrowheads="1"/>
              </p:cNvSpPr>
              <p:nvPr/>
            </p:nvSpPr>
            <p:spPr bwMode="auto">
              <a:xfrm>
                <a:off x="4365" y="6876"/>
                <a:ext cx="1433" cy="22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84" name="Rectangle 8"/>
              <p:cNvSpPr>
                <a:spLocks noChangeArrowheads="1"/>
              </p:cNvSpPr>
              <p:nvPr/>
            </p:nvSpPr>
            <p:spPr bwMode="auto">
              <a:xfrm>
                <a:off x="5798" y="6876"/>
                <a:ext cx="187" cy="22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83" name="AutoShape 7"/>
              <p:cNvSpPr>
                <a:spLocks noChangeShapeType="1"/>
              </p:cNvSpPr>
              <p:nvPr/>
            </p:nvSpPr>
            <p:spPr bwMode="auto">
              <a:xfrm>
                <a:off x="2565" y="7701"/>
                <a:ext cx="1597" cy="2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82" name="Text Box 6"/>
              <p:cNvSpPr txBox="1">
                <a:spLocks noChangeArrowheads="1"/>
              </p:cNvSpPr>
              <p:nvPr/>
            </p:nvSpPr>
            <p:spPr bwMode="auto">
              <a:xfrm>
                <a:off x="1583" y="7468"/>
                <a:ext cx="922" cy="4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R5 Foam</a:t>
                </a:r>
                <a:endParaRPr lang="en-US" sz="9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81" name="Text Box 5"/>
              <p:cNvSpPr txBox="1">
                <a:spLocks noChangeArrowheads="1"/>
              </p:cNvSpPr>
              <p:nvPr/>
            </p:nvSpPr>
            <p:spPr bwMode="auto">
              <a:xfrm>
                <a:off x="4440" y="7423"/>
                <a:ext cx="1170" cy="75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R13 Fiberglass</a:t>
                </a:r>
                <a:endParaRPr lang="en-US" sz="9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80" name="Text Box 4"/>
              <p:cNvSpPr txBox="1">
                <a:spLocks noChangeArrowheads="1"/>
              </p:cNvSpPr>
              <p:nvPr/>
            </p:nvSpPr>
            <p:spPr bwMode="auto">
              <a:xfrm>
                <a:off x="6511" y="7543"/>
                <a:ext cx="1402" cy="6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R1 Wallboard</a:t>
                </a:r>
                <a:endParaRPr lang="en-US" sz="9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79" name="AutoShape 3"/>
              <p:cNvSpPr>
                <a:spLocks noChangeShapeType="1"/>
              </p:cNvSpPr>
              <p:nvPr/>
            </p:nvSpPr>
            <p:spPr bwMode="auto">
              <a:xfrm flipH="1">
                <a:off x="5903" y="7723"/>
                <a:ext cx="66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066800" y="304800"/>
              <a:ext cx="7543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Calculating the effect of BioPCM™ using the Steady State Heat Transfer method</a:t>
              </a:r>
            </a:p>
          </p:txBody>
        </p:sp>
        <p:sp>
          <p:nvSpPr>
            <p:cNvPr id="50197" name="Rectangle 21"/>
            <p:cNvSpPr>
              <a:spLocks noChangeArrowheads="1"/>
            </p:cNvSpPr>
            <p:nvPr/>
          </p:nvSpPr>
          <p:spPr bwMode="auto">
            <a:xfrm>
              <a:off x="263611" y="633307"/>
              <a:ext cx="4717097" cy="496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    Using </a:t>
              </a:r>
              <a:r>
                <a:rPr lang="en-US" sz="90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Empirical </a:t>
              </a:r>
              <a:r>
                <a:rPr lang="en-US" sz="900" b="1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units--</a:t>
              </a:r>
              <a:r>
                <a:rPr lang="en-US" sz="9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050" b="1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The 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simplified equation for calculating steady </a:t>
              </a:r>
              <a:r>
                <a:rPr lang="en-US" sz="1050" b="1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state  heat 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transfer is as </a:t>
              </a:r>
              <a:r>
                <a:rPr lang="en-US" sz="1050" b="1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follows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:</a:t>
              </a:r>
              <a:endParaRPr lang="en-US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4378281"/>
                </p:ext>
              </p:extLst>
            </p:nvPr>
          </p:nvGraphicFramePr>
          <p:xfrm>
            <a:off x="4876800" y="914400"/>
            <a:ext cx="1193800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Equation" r:id="rId3" imgW="1194014" imgH="469885" progId="Equation.3">
                    <p:embed/>
                  </p:oleObj>
                </mc:Choice>
                <mc:Fallback>
                  <p:oleObj name="Equation" r:id="rId3" imgW="1194014" imgH="469885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800" y="914400"/>
                          <a:ext cx="1193800" cy="4699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03" name="Rectangle 27"/>
            <p:cNvSpPr>
              <a:spLocks noChangeArrowheads="1"/>
            </p:cNvSpPr>
            <p:nvPr/>
          </p:nvSpPr>
          <p:spPr bwMode="auto">
            <a:xfrm>
              <a:off x="263611" y="1421461"/>
              <a:ext cx="8270789" cy="496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Using steady state heat transfer equation,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sz="1000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                 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if Outside temperature is 90 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Calibri" pitchFamily="34" charset="0"/>
                </a:rPr>
                <a:t>⁰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F and Inside Temperature is 71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Calibri" pitchFamily="34" charset="0"/>
                </a:rPr>
                <a:t>⁰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F the Heat Flux =                            </a:t>
              </a:r>
              <a:r>
                <a:rPr lang="en-US" sz="1050" b="1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 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= 1 btu per hour </a:t>
              </a:r>
              <a:r>
                <a:rPr lang="en-US" sz="1050" b="1" dirty="0" smtClean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per sq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. foot</a:t>
              </a:r>
              <a:endParaRPr lang="en-US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1705640"/>
                </p:ext>
              </p:extLst>
            </p:nvPr>
          </p:nvGraphicFramePr>
          <p:xfrm>
            <a:off x="5727290" y="1524000"/>
            <a:ext cx="980768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1" name="Equation" r:id="rId5" imgW="723693" imgH="393539" progId="Equation.3">
                    <p:embed/>
                  </p:oleObj>
                </mc:Choice>
                <mc:Fallback>
                  <p:oleObj name="Equation" r:id="rId5" imgW="723693" imgH="393539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7290" y="1524000"/>
                          <a:ext cx="980768" cy="533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19" descr="blueboard p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3810000"/>
            <a:ext cx="2619375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dow pi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91000" y="3962400"/>
            <a:ext cx="3618356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09739" y="304800"/>
            <a:ext cx="757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PCM’s can greatly enhance building envelope performance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4" name="Picture 3" descr="C:\Users\Jim\Desktop\Phasechange LogoA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99" y="6200774"/>
            <a:ext cx="1217801" cy="5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1550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325" y="733350"/>
            <a:ext cx="8153400" cy="441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02402" idx="1"/>
            <a:endCxn id="102403" idx="1"/>
          </p:cNvCxnSpPr>
          <p:nvPr/>
        </p:nvCxnSpPr>
        <p:spPr>
          <a:xfrm flipH="1" flipV="1">
            <a:off x="5968860" y="3347377"/>
            <a:ext cx="234315" cy="18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620890" y="733350"/>
            <a:ext cx="7620000" cy="4048274"/>
            <a:chOff x="609600" y="592723"/>
            <a:chExt cx="7620000" cy="4048274"/>
          </a:xfrm>
        </p:grpSpPr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4191000" y="2057400"/>
              <a:ext cx="4019550" cy="1400175"/>
              <a:chOff x="1486" y="11549"/>
              <a:chExt cx="6330" cy="2205"/>
            </a:xfrm>
          </p:grpSpPr>
          <p:sp>
            <p:nvSpPr>
              <p:cNvPr id="102413" name="Rectangle 13"/>
              <p:cNvSpPr>
                <a:spLocks noChangeArrowheads="1"/>
              </p:cNvSpPr>
              <p:nvPr/>
            </p:nvSpPr>
            <p:spPr bwMode="auto">
              <a:xfrm>
                <a:off x="3931" y="11549"/>
                <a:ext cx="337" cy="22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12" name="Rectangle 12"/>
              <p:cNvSpPr>
                <a:spLocks noChangeArrowheads="1"/>
              </p:cNvSpPr>
              <p:nvPr/>
            </p:nvSpPr>
            <p:spPr bwMode="auto">
              <a:xfrm>
                <a:off x="4268" y="11549"/>
                <a:ext cx="1433" cy="22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11" name="Rectangle 11"/>
              <p:cNvSpPr>
                <a:spLocks noChangeArrowheads="1"/>
              </p:cNvSpPr>
              <p:nvPr/>
            </p:nvSpPr>
            <p:spPr bwMode="auto">
              <a:xfrm>
                <a:off x="5701" y="11549"/>
                <a:ext cx="187" cy="22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10" name="AutoShape 10"/>
              <p:cNvSpPr>
                <a:spLocks noChangeShapeType="1"/>
              </p:cNvSpPr>
              <p:nvPr/>
            </p:nvSpPr>
            <p:spPr bwMode="auto">
              <a:xfrm>
                <a:off x="2468" y="12374"/>
                <a:ext cx="1597" cy="2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9" name="Text Box 9"/>
              <p:cNvSpPr txBox="1">
                <a:spLocks noChangeArrowheads="1"/>
              </p:cNvSpPr>
              <p:nvPr/>
            </p:nvSpPr>
            <p:spPr bwMode="auto">
              <a:xfrm>
                <a:off x="1486" y="12141"/>
                <a:ext cx="922" cy="4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R5 Foam</a:t>
                </a:r>
                <a:endParaRPr lang="en-US" sz="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8" name="Text Box 8"/>
              <p:cNvSpPr txBox="1">
                <a:spLocks noChangeArrowheads="1"/>
              </p:cNvSpPr>
              <p:nvPr/>
            </p:nvSpPr>
            <p:spPr bwMode="auto">
              <a:xfrm>
                <a:off x="4343" y="12096"/>
                <a:ext cx="1170" cy="75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R13 Fiberglass</a:t>
                </a:r>
                <a:endParaRPr lang="en-US" sz="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7" name="Text Box 7"/>
              <p:cNvSpPr txBox="1">
                <a:spLocks noChangeArrowheads="1"/>
              </p:cNvSpPr>
              <p:nvPr/>
            </p:nvSpPr>
            <p:spPr bwMode="auto">
              <a:xfrm>
                <a:off x="6414" y="12216"/>
                <a:ext cx="1402" cy="6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R1 Wallboard</a:t>
                </a:r>
                <a:endParaRPr lang="en-US" sz="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6" name="AutoShape 6"/>
              <p:cNvSpPr>
                <a:spLocks noChangeShapeType="1"/>
              </p:cNvSpPr>
              <p:nvPr/>
            </p:nvSpPr>
            <p:spPr bwMode="auto">
              <a:xfrm flipH="1">
                <a:off x="5806" y="12396"/>
                <a:ext cx="66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5" name="AutoShape 5"/>
              <p:cNvSpPr>
                <a:spLocks noChangeArrowheads="1"/>
              </p:cNvSpPr>
              <p:nvPr/>
            </p:nvSpPr>
            <p:spPr bwMode="auto">
              <a:xfrm>
                <a:off x="4268" y="11610"/>
                <a:ext cx="172" cy="606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4" name="AutoShape 4"/>
              <p:cNvSpPr>
                <a:spLocks noChangeArrowheads="1"/>
              </p:cNvSpPr>
              <p:nvPr/>
            </p:nvSpPr>
            <p:spPr bwMode="auto">
              <a:xfrm>
                <a:off x="4268" y="12332"/>
                <a:ext cx="172" cy="606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3" name="AutoShape 3"/>
              <p:cNvSpPr>
                <a:spLocks noChangeArrowheads="1"/>
              </p:cNvSpPr>
              <p:nvPr/>
            </p:nvSpPr>
            <p:spPr bwMode="auto">
              <a:xfrm>
                <a:off x="4268" y="13056"/>
                <a:ext cx="172" cy="606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402" name="Text Box 2"/>
              <p:cNvSpPr txBox="1">
                <a:spLocks noChangeArrowheads="1"/>
              </p:cNvSpPr>
              <p:nvPr/>
            </p:nvSpPr>
            <p:spPr bwMode="auto">
              <a:xfrm>
                <a:off x="4637" y="13178"/>
                <a:ext cx="1019" cy="4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BioPCM</a:t>
                </a:r>
                <a:r>
                  <a:rPr lang="en-US" sz="800" dirty="0">
                    <a:solidFill>
                      <a:prstClr val="black"/>
                    </a:solidFill>
                    <a:ea typeface="Calibri" pitchFamily="34" charset="0"/>
                    <a:cs typeface="Calibri" pitchFamily="34" charset="0"/>
                  </a:rPr>
                  <a:t>™</a:t>
                </a:r>
                <a:r>
                  <a:rPr lang="en-US" sz="800" dirty="0">
                    <a:solidFill>
                      <a:prstClr val="black"/>
                    </a:solidFill>
                    <a:ea typeface="Calibri" pitchFamily="34" charset="0"/>
                    <a:cs typeface="Times New Roman" pitchFamily="18" charset="0"/>
                  </a:rPr>
                  <a:t>™</a:t>
                </a:r>
                <a:endParaRPr lang="en-US" sz="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2419" name="Rectangle 19"/>
            <p:cNvSpPr>
              <a:spLocks noChangeArrowheads="1"/>
            </p:cNvSpPr>
            <p:nvPr/>
          </p:nvSpPr>
          <p:spPr bwMode="auto">
            <a:xfrm>
              <a:off x="609600" y="592723"/>
              <a:ext cx="56575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Same dimension Wall Section with 73</a:t>
              </a:r>
              <a:r>
                <a:rPr lang="en-US" sz="1600" b="1" dirty="0">
                  <a:solidFill>
                    <a:prstClr val="black"/>
                  </a:solidFill>
                  <a:ea typeface="Calibri" pitchFamily="34" charset="0"/>
                  <a:cs typeface="Calibri" pitchFamily="34" charset="0"/>
                </a:rPr>
                <a:t>⁰</a:t>
              </a:r>
              <a:r>
                <a:rPr lang="en-US" sz="160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F melting point BioPCM™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421" name="Rectangle 21"/>
            <p:cNvSpPr>
              <a:spLocks noChangeArrowheads="1"/>
            </p:cNvSpPr>
            <p:nvPr/>
          </p:nvSpPr>
          <p:spPr bwMode="auto">
            <a:xfrm>
              <a:off x="807571" y="1011451"/>
              <a:ext cx="7322838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Using steady state heat transfer equation,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if a layer of BioPCM™ set to 73 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Calibri" pitchFamily="34" charset="0"/>
                </a:rPr>
                <a:t>⁰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F is installed as below and Inside Temperature is 71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Calibri" pitchFamily="34" charset="0"/>
                </a:rPr>
                <a:t>⁰</a:t>
              </a:r>
              <a:r>
                <a:rPr lang="en-US" sz="1050" b="1" dirty="0">
                  <a:solidFill>
                    <a:prstClr val="black"/>
                  </a:solidFill>
                  <a:ea typeface="Calibri" pitchFamily="34" charset="0"/>
                  <a:cs typeface="Times New Roman" pitchFamily="18" charset="0"/>
                </a:rPr>
                <a:t> F  then the Heat Flux into the building is = </a:t>
              </a:r>
              <a:endParaRPr lang="en-US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3697237"/>
                </p:ext>
              </p:extLst>
            </p:nvPr>
          </p:nvGraphicFramePr>
          <p:xfrm>
            <a:off x="3429000" y="1524000"/>
            <a:ext cx="7239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6" name="Equation" r:id="rId3" imgW="723693" imgH="393539" progId="Equation.3">
                    <p:embed/>
                  </p:oleObj>
                </mc:Choice>
                <mc:Fallback>
                  <p:oleObj name="Equation" r:id="rId3" imgW="723693" imgH="393539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1524000"/>
                          <a:ext cx="72390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4267200" y="1600201"/>
              <a:ext cx="25908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cs typeface="Arial" pitchFamily="34" charset="0"/>
                </a:rPr>
                <a:t>=  .</a:t>
              </a:r>
              <a:r>
                <a:rPr lang="en-US" sz="1050" b="1" dirty="0">
                  <a:solidFill>
                    <a:prstClr val="black"/>
                  </a:solidFill>
                  <a:cs typeface="Arial" pitchFamily="34" charset="0"/>
                </a:rPr>
                <a:t>143 btu per hr. per sq. foot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43000" y="3810000"/>
              <a:ext cx="708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cs typeface="Arial" pitchFamily="34" charset="0"/>
                </a:rPr>
                <a:t>			</a:t>
              </a:r>
              <a:r>
                <a:rPr lang="en-US" sz="1200" b="1" dirty="0">
                  <a:solidFill>
                    <a:prstClr val="black"/>
                  </a:solidFill>
                  <a:cs typeface="Arial" pitchFamily="34" charset="0"/>
                </a:rPr>
                <a:t>This is equivalent to an R value of 133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i="1" dirty="0">
                  <a:solidFill>
                    <a:prstClr val="black"/>
                  </a:solidFill>
                  <a:cs typeface="Arial" pitchFamily="34" charset="0"/>
                </a:rPr>
                <a:t>			</a:t>
              </a:r>
              <a:r>
                <a:rPr lang="en-US" sz="1200" b="1" i="1" dirty="0">
                  <a:solidFill>
                    <a:prstClr val="black"/>
                  </a:solidFill>
                  <a:cs typeface="Arial" pitchFamily="34" charset="0"/>
                </a:rPr>
                <a:t>To get the same performance with only fiberglass insulation you 		would need a wall 36” thick!!!</a:t>
              </a:r>
            </a:p>
          </p:txBody>
        </p:sp>
      </p:grpSp>
      <p:pic>
        <p:nvPicPr>
          <p:cNvPr id="24" name="Picture 23" descr="Wall Section PCM Out#79BE6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399" y="2465434"/>
            <a:ext cx="3765733" cy="39624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590800" y="4640997"/>
            <a:ext cx="1188720" cy="6930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22756" y="163934"/>
            <a:ext cx="6371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Science Behind </a:t>
            </a:r>
            <a:r>
              <a:rPr lang="en-US" sz="3200" dirty="0" smtClean="0">
                <a:solidFill>
                  <a:schemeClr val="bg1"/>
                </a:solidFill>
              </a:rPr>
              <a:t>How </a:t>
            </a:r>
            <a:r>
              <a:rPr lang="en-US" sz="3200" dirty="0">
                <a:solidFill>
                  <a:schemeClr val="bg1"/>
                </a:solidFill>
              </a:rPr>
              <a:t>PCM’s Work</a:t>
            </a:r>
          </a:p>
        </p:txBody>
      </p:sp>
      <p:pic>
        <p:nvPicPr>
          <p:cNvPr id="31" name="Picture 3" descr="C:\Users\Jim\Desktop\Phasechange LogoA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99" y="6200774"/>
            <a:ext cx="1217801" cy="5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89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3475" y="2286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BioPCM™ Metal Roofing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Department of Energy – Metal Construction Association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BioPCM™ Cool Roof Design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89" y="1600200"/>
            <a:ext cx="5120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Developed by Oak Ridge National Lab, funded by MCA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 Showed 30% reduction in Heating Load,50% reduction in Cooling Load and 75% reduction in nighttime heat loss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 System is commercially available from Fabral &amp; PCES, Inc.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 Simple Retrofit over existing roofing shingles without tear off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 Easy non invasive method to retrofit buildings with sloped roofs.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 Great new roof design.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490134"/>
            <a:ext cx="3276600" cy="254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 descr="C:\Users\Pete\Dropbox\Sales Shared\Reps\NeilO International\SunSet Chuurch of GOD\We-6-22-11\DSCN3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733800"/>
            <a:ext cx="2057400" cy="2743200"/>
          </a:xfrm>
          <a:prstGeom prst="rect">
            <a:avLst/>
          </a:prstGeom>
          <a:noFill/>
        </p:spPr>
      </p:pic>
      <p:pic>
        <p:nvPicPr>
          <p:cNvPr id="103427" name="Picture 3" descr="C:\Users\Pete\Dropbox\Sales Shared\Reps\NeilO International\SunSet Chuurch of GOD\We-6-22-11\DSCN3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267200"/>
            <a:ext cx="2743200" cy="2057400"/>
          </a:xfrm>
          <a:prstGeom prst="rect">
            <a:avLst/>
          </a:prstGeom>
          <a:noFill/>
        </p:spPr>
      </p:pic>
      <p:pic>
        <p:nvPicPr>
          <p:cNvPr id="10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26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40" y="960147"/>
            <a:ext cx="7315200" cy="5334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152400"/>
            <a:ext cx="7822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white"/>
                </a:solidFill>
              </a:rPr>
              <a:t>DOE – MCA roof dramatically reduces heat flux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Oak Ridge National Laboratory Test Results</a:t>
            </a:r>
          </a:p>
          <a:p>
            <a:pPr lvl="0" algn="ctr"/>
            <a:r>
              <a:rPr lang="en-US" sz="2400" dirty="0" smtClean="0">
                <a:solidFill>
                  <a:prstClr val="white"/>
                </a:solidFill>
              </a:rPr>
              <a:t> 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" name="Picture 3" descr="C:\Users\Jim\Desktop\Phasechange Logo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99" y="6200774"/>
            <a:ext cx="1217801" cy="5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645952" y="2697488"/>
            <a:ext cx="585209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45952" y="4892024"/>
            <a:ext cx="585209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852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t="4359" b="10899"/>
          <a:stretch>
            <a:fillRect/>
          </a:stretch>
        </p:blipFill>
        <p:spPr bwMode="auto">
          <a:xfrm>
            <a:off x="435235" y="813375"/>
            <a:ext cx="8305800" cy="500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87058" y="228600"/>
            <a:ext cx="7402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Oak Ridge National Laboratory Test Results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3" descr="C:\Users\Jim\Desktop\Phasechange Logo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99" y="6200774"/>
            <a:ext cx="1217801" cy="5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79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8229600" cy="47524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228600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Oak Ridge National Laboratory Test Results</a:t>
            </a: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bioPCmat</a:t>
            </a:r>
            <a:r>
              <a:rPr lang="en-US" sz="2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sz="2000" dirty="0" smtClean="0">
                <a:solidFill>
                  <a:schemeClr val="bg1"/>
                </a:solidFill>
              </a:rPr>
              <a:t> under metal roofing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10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Easy Restaurant Retrofit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2400" dirty="0" err="1" smtClean="0">
                <a:solidFill>
                  <a:schemeClr val="bg1"/>
                </a:solidFill>
              </a:rPr>
              <a:t>bioPCmats</a:t>
            </a:r>
            <a:r>
              <a:rPr lang="en-US" sz="2400" baseline="30000" dirty="0" err="1" smtClean="0">
                <a:solidFill>
                  <a:schemeClr val="bg1"/>
                </a:solidFill>
              </a:rPr>
              <a:t>TM</a:t>
            </a:r>
            <a:r>
              <a:rPr lang="en-US" sz="2400" dirty="0" smtClean="0">
                <a:solidFill>
                  <a:schemeClr val="bg1"/>
                </a:solidFill>
              </a:rPr>
              <a:t> are placed above ceiling tiles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2" descr="H:\ Greentree\10.01.10 illustrations\Restaurant_01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1371600"/>
            <a:ext cx="5718810" cy="4343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3400" y="5877608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This application has a very fast return on investment… 18 to 30 months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Typical savings average greater than 12 percent on total energy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33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Simple Restaurant Retrofit yields substantial savings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437617"/>
              </p:ext>
            </p:extLst>
          </p:nvPr>
        </p:nvGraphicFramePr>
        <p:xfrm>
          <a:off x="1097318" y="1234464"/>
          <a:ext cx="668655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8716" y="5349219"/>
            <a:ext cx="777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GREEN</a:t>
            </a:r>
            <a:r>
              <a:rPr lang="en-US" dirty="0" smtClean="0">
                <a:solidFill>
                  <a:schemeClr val="bg1"/>
                </a:solidFill>
              </a:rPr>
              <a:t> = BioPCM™ restaurant total 2010 vs. 2009 monthly energy usage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RED</a:t>
            </a:r>
            <a:r>
              <a:rPr lang="en-US" dirty="0" smtClean="0">
                <a:solidFill>
                  <a:schemeClr val="bg1"/>
                </a:solidFill>
              </a:rPr>
              <a:t>      = Control     restaurant total 2010 vs. 2009 monthly energy usage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57616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Our BioPCM™ products address one of the most pressing problems of our time…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81200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b="1" i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he </a:t>
            </a:r>
            <a:r>
              <a:rPr lang="en-US" sz="2000" b="1" i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increasing demand for energy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and the limited global resources to fulfill that </a:t>
            </a:r>
            <a:r>
              <a:rPr lang="en-US" sz="2000" b="1" i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need.</a:t>
            </a:r>
            <a:endParaRPr lang="en-US" sz="2000" b="1" i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Bell MT" pitchFamily="18" charset="0"/>
              <a:cs typeface="Arial" pitchFamily="34" charset="0"/>
            </a:endParaRPr>
          </a:p>
        </p:txBody>
      </p:sp>
      <p:pic>
        <p:nvPicPr>
          <p:cNvPr id="9" name="Picture 6" descr="http://www.beautifulmonde.com/pict/nyc_squa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3209925"/>
            <a:ext cx="3733800" cy="28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umpjack photo suns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9925"/>
            <a:ext cx="3733800" cy="280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148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7945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3048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Taiwan  BioPCM™ Restaurant Savings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28648975"/>
              </p:ext>
            </p:extLst>
          </p:nvPr>
        </p:nvGraphicFramePr>
        <p:xfrm>
          <a:off x="533400" y="1066800"/>
          <a:ext cx="8153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719854903"/>
              </p:ext>
            </p:extLst>
          </p:nvPr>
        </p:nvGraphicFramePr>
        <p:xfrm>
          <a:off x="533400" y="3733800"/>
          <a:ext cx="81534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" y="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3200" b="1" dirty="0" smtClean="0">
                <a:solidFill>
                  <a:schemeClr val="bg1"/>
                </a:solidFill>
              </a:rPr>
              <a:t>BioPCM™ “Before and After” Field Test</a:t>
            </a:r>
          </a:p>
          <a:p>
            <a:pPr marL="457200" indent="-457200" algn="ctr"/>
            <a:r>
              <a:rPr lang="en-US" sz="2400" b="1" dirty="0" smtClean="0">
                <a:solidFill>
                  <a:schemeClr val="bg1"/>
                </a:solidFill>
              </a:rPr>
              <a:t>Comfort Level Is Improved Along With Costs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6312091"/>
            <a:ext cx="385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 err="1" smtClean="0">
                <a:solidFill>
                  <a:schemeClr val="bg1"/>
                </a:solidFill>
              </a:rPr>
              <a:t>BioPCM</a:t>
            </a:r>
            <a:r>
              <a:rPr lang="en-US" baseline="30000" dirty="0" err="1" smtClean="0">
                <a:solidFill>
                  <a:schemeClr val="bg1"/>
                </a:solidFill>
              </a:rPr>
              <a:t>TM</a:t>
            </a:r>
            <a:r>
              <a:rPr lang="en-US" dirty="0" smtClean="0">
                <a:solidFill>
                  <a:schemeClr val="bg1"/>
                </a:solidFill>
              </a:rPr>
              <a:t>(green) vs. control (red)</a:t>
            </a:r>
            <a:endParaRPr lang="en-US" dirty="0"/>
          </a:p>
        </p:txBody>
      </p:sp>
      <p:pic>
        <p:nvPicPr>
          <p:cNvPr id="8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87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Why This is an Exciting Product Offering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001" y="1600200"/>
            <a:ext cx="7391352" cy="452596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Our products are economically viable today, without tax credits or other government incentives.   The ROI is estimated to be between 6 months and 5 years depending on application.  In certain new builds,  savings by downsizing HVAC will more than pay for the installation of our material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485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209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513"/>
            <a:ext cx="8229600" cy="8229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Current BioPCM™ Projects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Public\Pictures\HOUSE CHARLOTTE\imgp391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13" y="1325903"/>
            <a:ext cx="5852146" cy="438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70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Modular Life Styles Net-Zero Homes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 descr="2011-08-15_11-30-40_5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5136542" cy="289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3434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Modular Life Styles receives SCE Advanced Energy Rating with only R11 walls and BioPCM™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1447800"/>
            <a:ext cx="3126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“my entire electric bill for the past year, including home heating and air conditioning, was about $15”  </a:t>
            </a:r>
          </a:p>
          <a:p>
            <a:r>
              <a:rPr lang="en-US" i="1" dirty="0">
                <a:solidFill>
                  <a:schemeClr val="bg1"/>
                </a:solidFill>
              </a:rPr>
              <a:t>	</a:t>
            </a:r>
            <a:r>
              <a:rPr lang="en-US" i="1" dirty="0" smtClean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Bill Haff, Ojai, 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153055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Homes are currently installed in 5 CA climate zones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Homes have 1.1KW of PV and sell surplus into grid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581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urch of God PCM Ro#83FF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836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304800"/>
            <a:ext cx="2209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Peak Summer Internal Temperatures reduced from 95F to 79F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15 Hour cool down reduced to 3 Hours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Energy Usage is currently being measured.  First two months of data show a savings of approximately 50%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31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228600" y="1066800"/>
            <a:ext cx="2667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59,000 sq. ft., three-story building, housing registration and administration offices, classrooms, science labs, faculty offices, library, food service, and support spaces.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2772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chemeClr val="bg1"/>
                </a:solidFill>
              </a:rPr>
              <a:t>CHEMEKETA COMMUNITY COLLEGE </a:t>
            </a: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YAMHILL VALLEY CAMPUS </a:t>
            </a:r>
          </a:p>
          <a:p>
            <a:pPr lvl="0"/>
            <a:r>
              <a:rPr lang="en-US" sz="1600" b="1" dirty="0" smtClean="0">
                <a:solidFill>
                  <a:schemeClr val="bg1"/>
                </a:solidFill>
              </a:rPr>
              <a:t>PHASE 1 BLDG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 descr="cheme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009" y="990600"/>
            <a:ext cx="4040666" cy="2667000"/>
          </a:xfrm>
          <a:prstGeom prst="rect">
            <a:avLst/>
          </a:prstGeom>
        </p:spPr>
      </p:pic>
      <p:pic>
        <p:nvPicPr>
          <p:cNvPr id="7" name="Picture 6" descr="EDU_CCCYamhill-3_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409950"/>
            <a:ext cx="1543050" cy="1543050"/>
          </a:xfrm>
          <a:prstGeom prst="rect">
            <a:avLst/>
          </a:prstGeom>
        </p:spPr>
      </p:pic>
      <p:pic>
        <p:nvPicPr>
          <p:cNvPr id="8" name="Picture 7" descr="EDU_CCCYamhill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8400" y="4095750"/>
            <a:ext cx="1543050" cy="1543050"/>
          </a:xfrm>
          <a:prstGeom prst="rect">
            <a:avLst/>
          </a:prstGeom>
        </p:spPr>
      </p:pic>
      <p:pic>
        <p:nvPicPr>
          <p:cNvPr id="9" name="Picture 8" descr="EDU_CCCYamhill-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4629150"/>
            <a:ext cx="1543050" cy="1543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8800" y="37338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Building will use 128,000 BTU’s of BioPCM™ Capacity to supplement HVAC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3428" name="Picture 4" descr="http://www.carlsonveit.com/images/carlsonveit_logo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4572000"/>
            <a:ext cx="2333625" cy="857251"/>
          </a:xfrm>
          <a:prstGeom prst="rect">
            <a:avLst/>
          </a:prstGeom>
          <a:noFill/>
        </p:spPr>
      </p:pic>
      <p:pic>
        <p:nvPicPr>
          <p:cNvPr id="12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29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lE-stamets-2011-3-2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895600"/>
            <a:ext cx="3336798" cy="2876550"/>
          </a:xfrm>
          <a:prstGeom prst="rect">
            <a:avLst/>
          </a:prstGeom>
        </p:spPr>
      </p:pic>
      <p:pic>
        <p:nvPicPr>
          <p:cNvPr id="3" name="Picture 2" descr="mole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066800"/>
            <a:ext cx="3302000" cy="1981200"/>
          </a:xfrm>
          <a:prstGeom prst="rect">
            <a:avLst/>
          </a:prstGeom>
        </p:spPr>
      </p:pic>
      <p:pic>
        <p:nvPicPr>
          <p:cNvPr id="4" name="Picture 3" descr="mole300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2600" y="3200400"/>
            <a:ext cx="3365500" cy="201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360" y="176451"/>
            <a:ext cx="731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University of Washington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Molecular Engineering Building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4900" y="1257062"/>
            <a:ext cx="3886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Designed by Zimmer Gunsul  Frasca Architects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Construction began 2009 with Completion scheduled for 2012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Building will use BioPCM™ for passive energy storage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Energy Design by Affiliated Engineers Seattle Washington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 descr="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5486400"/>
            <a:ext cx="1524000" cy="7563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aei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3800" y="5943600"/>
            <a:ext cx="1190625" cy="257175"/>
          </a:xfrm>
          <a:prstGeom prst="rect">
            <a:avLst/>
          </a:prstGeom>
        </p:spPr>
      </p:pic>
      <p:pic>
        <p:nvPicPr>
          <p:cNvPr id="11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93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_sl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0" y="-763331"/>
            <a:ext cx="5192114" cy="198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39675" bIns="4443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762" name="Picture 2" descr="Gutman Library buil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438400"/>
            <a:ext cx="6057900" cy="25980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0" y="1600200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Monroe C. Gutman Library Renovation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7824" y="457200"/>
            <a:ext cx="711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HARVARD</a:t>
            </a:r>
            <a:r>
              <a:rPr lang="en-US" sz="3200" dirty="0" smtClean="0">
                <a:solidFill>
                  <a:schemeClr val="bg1"/>
                </a:solidFill>
              </a:rPr>
              <a:t> Graduate School of Education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7764" name="Picture 4" descr="http://t0.gstatic.com/images?q=tbn:ANd9GcQHIP6Mb2w6cYIbJMzWgZa8yWhdmf-FDoU0MWa8tOKdgp-jqU3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143000" cy="11620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24400" y="5105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BAKER DESIGN GROUP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600200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Ongoing renovation of the Monroe C. Gutman Library will utilize BioPCM™ on multiple floors to help reduce energy costs and increase occupant comfort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98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685800" y="1981200"/>
            <a:ext cx="7772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PCMs  are materials which take advantage of a fundamental property of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nature; the 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natural tendency of materials to absorb heat when they melt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(change phase from a solid 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to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a liquid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) and to release heat when they solidify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(change phase from a liquid 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to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a solid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).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b="1" i="1" dirty="0">
              <a:solidFill>
                <a:prstClr val="white"/>
              </a:solidFill>
              <a:latin typeface="Franklin Gothic Book" pitchFamily="34" charset="0"/>
              <a:cs typeface="FrankRuehl" pitchFamily="34" charset="-79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PCMs can store tremendous quantities of heat per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unit of mass 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through these transitions. When phase change materials are placed in quantity into the structure of a building, they will absorb heat (air condition)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in the 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building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as temperatures rise and 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release heat (heat) </a:t>
            </a:r>
            <a:r>
              <a:rPr lang="en-US" sz="2000" b="1" i="1" dirty="0" smtClean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in the </a:t>
            </a:r>
            <a:r>
              <a:rPr lang="en-US" sz="2000" b="1" i="1" dirty="0">
                <a:solidFill>
                  <a:prstClr val="white"/>
                </a:solidFill>
                <a:latin typeface="Franklin Gothic Book" pitchFamily="34" charset="0"/>
                <a:cs typeface="FrankRuehl" pitchFamily="34" charset="-79"/>
              </a:rPr>
              <a:t>building when temperatures drop.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i="1" dirty="0">
              <a:solidFill>
                <a:prstClr val="white"/>
              </a:solidFill>
              <a:latin typeface="Franklin Gothic Book" pitchFamily="34" charset="0"/>
              <a:cs typeface="FrankRuehl" pitchFamily="34" charset="-79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47800" y="381000"/>
            <a:ext cx="6324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What Are Phase Change Materials(PCMs)?</a:t>
            </a:r>
          </a:p>
        </p:txBody>
      </p:sp>
      <p:pic>
        <p:nvPicPr>
          <p:cNvPr id="6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65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1708" y="1783098"/>
            <a:ext cx="5212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Current Partners</a:t>
            </a:r>
            <a:endParaRPr lang="en-US" sz="4000" dirty="0"/>
          </a:p>
        </p:txBody>
      </p:sp>
      <p:pic>
        <p:nvPicPr>
          <p:cNvPr id="3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41" y="3246122"/>
            <a:ext cx="731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A key strategy for our company is to jointly work with other manufactures to jointly make phase change products to take to market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19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bral_Phase_Change_metal_roof_and_wall_syste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143000"/>
            <a:ext cx="6025054" cy="3640137"/>
          </a:xfrm>
          <a:prstGeom prst="rect">
            <a:avLst/>
          </a:prstGeom>
        </p:spPr>
      </p:pic>
      <p:pic>
        <p:nvPicPr>
          <p:cNvPr id="3" name="Picture 2" descr="Fabral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04678"/>
            <a:ext cx="2518996" cy="8383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4833286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Euramax</a:t>
            </a:r>
            <a:r>
              <a:rPr lang="en-US" dirty="0" smtClean="0">
                <a:solidFill>
                  <a:schemeClr val="bg1"/>
                </a:solidFill>
              </a:rPr>
              <a:t> which owns </a:t>
            </a:r>
            <a:r>
              <a:rPr lang="en-US" dirty="0" err="1" smtClean="0">
                <a:solidFill>
                  <a:schemeClr val="bg1"/>
                </a:solidFill>
              </a:rPr>
              <a:t>Fabral</a:t>
            </a:r>
            <a:r>
              <a:rPr lang="en-US" dirty="0" smtClean="0">
                <a:solidFill>
                  <a:schemeClr val="bg1"/>
                </a:solidFill>
              </a:rPr>
              <a:t> had $812 million in sales in 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Offering our product in conjunction with their metal roofing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Will begin near-term testing in modular housing in Europe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8839200" cy="7218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52146" y="4160512"/>
            <a:ext cx="306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Launched at Greenbuild 2011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0" y="4756666"/>
            <a:ext cx="2152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Privately held company – Estimated annual sales of $18 million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Employs 45 people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C:\Users\Jim\Desktop\phaselogo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7902" y="5714975"/>
            <a:ext cx="1828800" cy="7737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35024" y="4617707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Are designing interior metal panels that include our bioPCmat</a:t>
            </a:r>
            <a:r>
              <a:rPr lang="en-US" baseline="30000" dirty="0" smtClean="0">
                <a:solidFill>
                  <a:schemeClr val="bg1"/>
                </a:solidFill>
              </a:rPr>
              <a:t>TM</a:t>
            </a:r>
            <a:endParaRPr lang="en-US" baseline="30000" dirty="0">
              <a:solidFill>
                <a:schemeClr val="bg1"/>
              </a:solidFill>
            </a:endParaRPr>
          </a:p>
        </p:txBody>
      </p:sp>
      <p:pic>
        <p:nvPicPr>
          <p:cNvPr id="13" name="Picture 12" descr="rigi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68708"/>
            <a:ext cx="9144000" cy="2857500"/>
          </a:xfrm>
          <a:prstGeom prst="rect">
            <a:avLst/>
          </a:prstGeom>
        </p:spPr>
      </p:pic>
      <p:pic>
        <p:nvPicPr>
          <p:cNvPr id="3" name="Picture 2" descr="miami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7464" y="3179622"/>
            <a:ext cx="2468852" cy="29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Atlas Roofing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065D-E911-481A-B818-7DCF6618D12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1524000"/>
            <a:ext cx="7391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Major manufacturer of roofing materials including insulation and shingles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Privately held company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Estimated sales in the range of $1 billion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Jointly applied for provisional patent on three panels that contain their insulation and our bioPCmat</a:t>
            </a:r>
            <a:r>
              <a:rPr lang="en-US" baseline="30000" dirty="0" smtClean="0">
                <a:solidFill>
                  <a:schemeClr val="bg1"/>
                </a:solidFill>
              </a:rPr>
              <a:t>TM</a:t>
            </a:r>
            <a:r>
              <a:rPr lang="en-US" dirty="0" smtClean="0">
                <a:solidFill>
                  <a:schemeClr val="bg1"/>
                </a:solidFill>
              </a:rPr>
              <a:t> product.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Product should be ideal for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placing under flat roof PV, 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under shingles in high energy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efficient homes and buildings.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BioPhase Cross Vent #89E949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3291137"/>
            <a:ext cx="3581400" cy="2461191"/>
          </a:xfrm>
          <a:prstGeom prst="rect">
            <a:avLst/>
          </a:prstGeom>
        </p:spPr>
      </p:pic>
      <p:pic>
        <p:nvPicPr>
          <p:cNvPr id="9" name="Picture 8" descr="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81000"/>
            <a:ext cx="1190625" cy="962025"/>
          </a:xfrm>
          <a:prstGeom prst="rect">
            <a:avLst/>
          </a:prstGeom>
        </p:spPr>
      </p:pic>
      <p:pic>
        <p:nvPicPr>
          <p:cNvPr id="10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41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066800" y="4438650"/>
            <a:ext cx="7086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Can be installed over existing walls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Gypsum board outer layer can be finished with traditional methods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FRP class A or class C fire rating available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3" descr="Phase Change Wall Boar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533400"/>
            <a:ext cx="27432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Wall Panel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143000"/>
            <a:ext cx="30480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2906" y="304800"/>
            <a:ext cx="486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Retrofit Wall Panels</a:t>
            </a:r>
            <a:endParaRPr lang="en-US" sz="3200" baseline="300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99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572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Insulated Concrete Panel Construction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9154" name="Picture 2" descr="C:\Users\Pete\Dropbox\Sales Shared\Graphics\BioPCM in ThermoMass W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6030622" cy="4236720"/>
          </a:xfrm>
          <a:prstGeom prst="rect">
            <a:avLst/>
          </a:prstGeom>
          <a:noFill/>
        </p:spPr>
      </p:pic>
      <p:pic>
        <p:nvPicPr>
          <p:cNvPr id="5" name="Picture 3" descr="C:\Users\Jim\Desktop\Phasechange Logo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99" y="6200774"/>
            <a:ext cx="1217801" cy="5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15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07" y="137196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Energy Modeling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Extensive work is underway this year to create standardized processes for modeling </a:t>
            </a:r>
            <a:r>
              <a:rPr lang="en-US" sz="2000" i="1" dirty="0" err="1" smtClean="0">
                <a:solidFill>
                  <a:schemeClr val="bg1"/>
                </a:solidFill>
              </a:rPr>
              <a:t>BioPCM</a:t>
            </a:r>
            <a:r>
              <a:rPr lang="en-US" sz="2000" dirty="0">
                <a:solidFill>
                  <a:schemeClr val="bg1"/>
                </a:solidFill>
              </a:rPr>
              <a:t> ™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7" y="1325903"/>
            <a:ext cx="4837186" cy="1007747"/>
          </a:xfrm>
        </p:spPr>
      </p:pic>
      <p:pic>
        <p:nvPicPr>
          <p:cNvPr id="6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8" y="2788927"/>
            <a:ext cx="4257119" cy="202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19" y="2514610"/>
            <a:ext cx="4480511" cy="3225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3" y="5349219"/>
            <a:ext cx="3405188" cy="6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1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5" y="4193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odeling 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45" y="960147"/>
            <a:ext cx="8229600" cy="466338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Design Builder as an interface for Energy Plus is used to create </a:t>
            </a:r>
            <a:r>
              <a:rPr lang="en-US" dirty="0" err="1" smtClean="0">
                <a:solidFill>
                  <a:schemeClr val="bg1"/>
                </a:solidFill>
              </a:rPr>
              <a:t>BioPCM</a:t>
            </a:r>
            <a:r>
              <a:rPr lang="en-US" dirty="0" smtClean="0">
                <a:solidFill>
                  <a:schemeClr val="bg1"/>
                </a:solidFill>
              </a:rPr>
              <a:t>™ design.</a:t>
            </a:r>
          </a:p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imulation Using Energy Plus, the only validated and tested software capable of modeling PCM’s.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Cross compatibility with other software through GBXML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Secure Collaborative modeling workspace on </a:t>
            </a:r>
            <a:r>
              <a:rPr lang="en-US" dirty="0" err="1" smtClean="0">
                <a:solidFill>
                  <a:schemeClr val="bg1"/>
                </a:solidFill>
              </a:rPr>
              <a:t>GreenSpace</a:t>
            </a:r>
            <a:r>
              <a:rPr lang="en-US" dirty="0" smtClean="0">
                <a:solidFill>
                  <a:schemeClr val="bg1"/>
                </a:solidFill>
              </a:rPr>
              <a:t> Live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6064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5" y="13719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odeling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rocess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806" y="1325903"/>
            <a:ext cx="8229600" cy="47548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Starting with the architect---Who uses Revit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Archicad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Envisioner</a:t>
            </a:r>
            <a:r>
              <a:rPr lang="en-US" dirty="0" smtClean="0">
                <a:solidFill>
                  <a:schemeClr val="bg1"/>
                </a:solidFill>
              </a:rPr>
              <a:t>, Google </a:t>
            </a:r>
            <a:r>
              <a:rPr lang="en-US" dirty="0" err="1" smtClean="0">
                <a:solidFill>
                  <a:schemeClr val="bg1"/>
                </a:solidFill>
              </a:rPr>
              <a:t>sketchup</a:t>
            </a:r>
            <a:r>
              <a:rPr lang="en-US" dirty="0" smtClean="0">
                <a:solidFill>
                  <a:schemeClr val="bg1"/>
                </a:solidFill>
              </a:rPr>
              <a:t> with green space lives' g-modeler plugin or other software capable of creating GBXML.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Upload GBXML file to Green Space Live shared workspace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 model the project using Design Builder/Energy Plus and provide results to project team. 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0838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274638"/>
            <a:ext cx="8778189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Starting With the </a:t>
            </a:r>
            <a:r>
              <a:rPr lang="en-US" dirty="0" smtClean="0">
                <a:solidFill>
                  <a:schemeClr val="bg1"/>
                </a:solidFill>
              </a:rPr>
              <a:t>Engineer,  Modeler, Contractor or Building Owner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45" y="2057415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Engineer or modeler provides a copy of the current Energy Model, and we convert to Energy Plus.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no model is available we create one based on CAD files or early stage designs from drawings, blueprints or measurements and some Q&amp;A..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9579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4764" y="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How BioPCM Works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Jim\AppData\Local\Microsoft\Windows\Temporary Internet Files\Content.Outlook\Y3I8QKDJ\PCM_heat exchange rev 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34" y="960147"/>
            <a:ext cx="7223731" cy="49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54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89" y="22880"/>
            <a:ext cx="8961022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Energy Model aided </a:t>
            </a:r>
            <a:r>
              <a:rPr lang="en-US" dirty="0" err="1" smtClean="0">
                <a:solidFill>
                  <a:schemeClr val="bg1"/>
                </a:solidFill>
              </a:rPr>
              <a:t>BioPCM</a:t>
            </a:r>
            <a:r>
              <a:rPr lang="en-US" dirty="0" smtClean="0">
                <a:solidFill>
                  <a:schemeClr val="bg1"/>
                </a:solidFill>
              </a:rPr>
              <a:t>™ Design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0"/>
            <a:ext cx="9144000" cy="5349219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0"/>
            <a:ext cx="5968561" cy="3457398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8" y="3424381"/>
            <a:ext cx="4389120" cy="3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9353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16" y="1325904"/>
            <a:ext cx="5120684" cy="2470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98" y="3317561"/>
            <a:ext cx="6217902" cy="3540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28" y="0"/>
            <a:ext cx="8869583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Graphical Reports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1325903"/>
            <a:ext cx="4032107" cy="274970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6672"/>
            <a:ext cx="4023316" cy="30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4238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6" y="137196"/>
            <a:ext cx="8229600" cy="100587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Under Development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45" y="1417342"/>
            <a:ext cx="8503827" cy="4663389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Working </a:t>
            </a:r>
            <a:r>
              <a:rPr lang="en-US" sz="2800" dirty="0">
                <a:solidFill>
                  <a:schemeClr val="bg1"/>
                </a:solidFill>
              </a:rPr>
              <a:t>with Andy </a:t>
            </a:r>
            <a:r>
              <a:rPr lang="en-US" sz="2800" dirty="0" err="1" smtClean="0">
                <a:solidFill>
                  <a:schemeClr val="bg1"/>
                </a:solidFill>
              </a:rPr>
              <a:t>Tindale</a:t>
            </a:r>
            <a:r>
              <a:rPr lang="en-US" sz="2800" dirty="0" smtClean="0">
                <a:solidFill>
                  <a:schemeClr val="bg1"/>
                </a:solidFill>
              </a:rPr>
              <a:t>, founder of Design Builder to intergrade </a:t>
            </a:r>
            <a:r>
              <a:rPr lang="en-US" sz="2800" dirty="0" err="1" smtClean="0">
                <a:solidFill>
                  <a:schemeClr val="bg1"/>
                </a:solidFill>
              </a:rPr>
              <a:t>BioPCM</a:t>
            </a:r>
            <a:r>
              <a:rPr lang="en-US" sz="2800" dirty="0" smtClean="0">
                <a:solidFill>
                  <a:schemeClr val="bg1"/>
                </a:solidFill>
              </a:rPr>
              <a:t>™ modeling directly into their user interface to the Energy Plus simulation engine.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Working with </a:t>
            </a:r>
            <a:r>
              <a:rPr lang="en-US" sz="2800" dirty="0" smtClean="0">
                <a:solidFill>
                  <a:schemeClr val="bg1"/>
                </a:solidFill>
              </a:rPr>
              <a:t>an </a:t>
            </a:r>
            <a:r>
              <a:rPr lang="en-US" sz="2800" dirty="0">
                <a:solidFill>
                  <a:schemeClr val="bg1"/>
                </a:solidFill>
              </a:rPr>
              <a:t>IES-VE </a:t>
            </a:r>
            <a:r>
              <a:rPr lang="en-US" sz="2800" dirty="0" smtClean="0">
                <a:solidFill>
                  <a:schemeClr val="bg1"/>
                </a:solidFill>
              </a:rPr>
              <a:t> director </a:t>
            </a:r>
            <a:r>
              <a:rPr lang="en-US" sz="2800" dirty="0">
                <a:solidFill>
                  <a:schemeClr val="bg1"/>
                </a:solidFill>
              </a:rPr>
              <a:t>Craig </a:t>
            </a:r>
            <a:r>
              <a:rPr lang="en-US" sz="2800" dirty="0" smtClean="0">
                <a:solidFill>
                  <a:schemeClr val="bg1"/>
                </a:solidFill>
              </a:rPr>
              <a:t>Wheatley, to develop a PCM algorithm to incorporate into the back end simulation engine (APICHIE SIM)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Developing </a:t>
            </a:r>
            <a:r>
              <a:rPr lang="en-US" sz="2800" dirty="0">
                <a:solidFill>
                  <a:schemeClr val="bg1"/>
                </a:solidFill>
              </a:rPr>
              <a:t>simplified</a:t>
            </a:r>
            <a:r>
              <a:rPr lang="en-US" sz="2800" dirty="0" smtClean="0">
                <a:solidFill>
                  <a:schemeClr val="bg1"/>
                </a:solidFill>
              </a:rPr>
              <a:t> web-form </a:t>
            </a:r>
            <a:r>
              <a:rPr lang="en-US" sz="2800" dirty="0">
                <a:solidFill>
                  <a:schemeClr val="bg1"/>
                </a:solidFill>
              </a:rPr>
              <a:t>interface </a:t>
            </a:r>
            <a:r>
              <a:rPr lang="en-US" sz="2800" dirty="0" smtClean="0">
                <a:solidFill>
                  <a:schemeClr val="bg1"/>
                </a:solidFill>
              </a:rPr>
              <a:t>to Energy Plus for </a:t>
            </a:r>
            <a:r>
              <a:rPr lang="en-US" sz="2800" dirty="0" err="1" smtClean="0">
                <a:solidFill>
                  <a:schemeClr val="bg1"/>
                </a:solidFill>
              </a:rPr>
              <a:t>BioPCM</a:t>
            </a:r>
            <a:r>
              <a:rPr lang="en-US" sz="2800" dirty="0" smtClean="0">
                <a:solidFill>
                  <a:schemeClr val="bg1"/>
                </a:solidFill>
              </a:rPr>
              <a:t>™ </a:t>
            </a:r>
            <a:r>
              <a:rPr lang="en-US" sz="2800" dirty="0">
                <a:solidFill>
                  <a:schemeClr val="bg1"/>
                </a:solidFill>
              </a:rPr>
              <a:t>d</a:t>
            </a:r>
            <a:r>
              <a:rPr lang="en-US" sz="2800" dirty="0" smtClean="0">
                <a:solidFill>
                  <a:schemeClr val="bg1"/>
                </a:solidFill>
              </a:rPr>
              <a:t>ata collection, Amazon EC2 simulation </a:t>
            </a:r>
            <a:r>
              <a:rPr lang="en-US" sz="2800" dirty="0" smtClean="0">
                <a:solidFill>
                  <a:schemeClr val="bg1"/>
                </a:solidFill>
              </a:rPr>
              <a:t>and ROI </a:t>
            </a:r>
            <a:r>
              <a:rPr lang="en-US" sz="2800" dirty="0" smtClean="0">
                <a:solidFill>
                  <a:schemeClr val="bg1"/>
                </a:solidFill>
              </a:rPr>
              <a:t>projections visualized in </a:t>
            </a:r>
            <a:r>
              <a:rPr lang="en-US" sz="2800" dirty="0" smtClean="0">
                <a:solidFill>
                  <a:schemeClr val="bg1"/>
                </a:solidFill>
              </a:rPr>
              <a:t>an </a:t>
            </a:r>
            <a:r>
              <a:rPr lang="en-US" sz="2800" dirty="0" err="1" smtClean="0">
                <a:solidFill>
                  <a:schemeClr val="bg1"/>
                </a:solidFill>
              </a:rPr>
              <a:t>Arcview</a:t>
            </a:r>
            <a:r>
              <a:rPr lang="en-US" sz="2800" dirty="0" smtClean="0">
                <a:solidFill>
                  <a:schemeClr val="bg1"/>
                </a:solidFill>
              </a:rPr>
              <a:t> GIS </a:t>
            </a:r>
            <a:r>
              <a:rPr lang="en-US" sz="2800" dirty="0" smtClean="0">
                <a:solidFill>
                  <a:schemeClr val="bg1"/>
                </a:solidFill>
              </a:rPr>
              <a:t>map.   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1239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66" y="594391"/>
            <a:ext cx="4135562" cy="1645902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Recently Completed-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Custom coded </a:t>
            </a:r>
            <a:r>
              <a:rPr lang="en-US" sz="3600" dirty="0" err="1" smtClean="0">
                <a:solidFill>
                  <a:schemeClr val="bg1"/>
                </a:solidFill>
              </a:rPr>
              <a:t>BioPCM</a:t>
            </a:r>
            <a:r>
              <a:rPr lang="en-US" sz="3600" dirty="0" smtClean="0">
                <a:solidFill>
                  <a:schemeClr val="bg1"/>
                </a:solidFill>
              </a:rPr>
              <a:t>™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“Type 1270” for TRNSYS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44664" y="1234464"/>
            <a:ext cx="2194536" cy="246885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Developed by DAVID BRADLEY Principal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Thermal Energy Systems Specialists, LLC22 North Carroll Street - suite 370 Madison, WI  53703 USA P:+1.608.274.2577F:+1.608.278.1475</a:t>
            </a:r>
          </a:p>
          <a:p>
            <a:r>
              <a:rPr lang="en-US" sz="1050" dirty="0" smtClean="0">
                <a:solidFill>
                  <a:srgbClr val="FFFF00"/>
                </a:solidFill>
                <a:hlinkClick r:id="rId3"/>
              </a:rPr>
              <a:t>d.bradley@tess-inc.com</a:t>
            </a:r>
            <a:r>
              <a:rPr lang="en-US" sz="1050" dirty="0">
                <a:solidFill>
                  <a:srgbClr val="FFFF00"/>
                </a:solidFill>
              </a:rPr>
              <a:t> </a:t>
            </a:r>
            <a:endParaRPr lang="en-US" sz="1050" dirty="0" smtClean="0">
              <a:solidFill>
                <a:srgbClr val="FFFF00"/>
              </a:solidFill>
            </a:endParaRPr>
          </a:p>
          <a:p>
            <a:r>
              <a:rPr lang="en-US" sz="1050" dirty="0" smtClean="0">
                <a:solidFill>
                  <a:srgbClr val="FFFF00"/>
                </a:solidFill>
                <a:hlinkClick r:id="rId4"/>
              </a:rPr>
              <a:t>http</a:t>
            </a:r>
            <a:r>
              <a:rPr lang="en-US" sz="1050" dirty="0">
                <a:solidFill>
                  <a:srgbClr val="FFFF00"/>
                </a:solidFill>
                <a:hlinkClick r:id="rId4"/>
              </a:rPr>
              <a:t>://www.tess-inc.com</a:t>
            </a:r>
            <a:r>
              <a:rPr lang="en-US" sz="1050" dirty="0">
                <a:solidFill>
                  <a:srgbClr val="FFFF00"/>
                </a:solidFill>
              </a:rPr>
              <a:t> </a:t>
            </a:r>
            <a:r>
              <a:rPr lang="en-US" sz="1050" dirty="0">
                <a:solidFill>
                  <a:srgbClr val="FFFF00"/>
                </a:solidFill>
                <a:hlinkClick r:id="rId5"/>
              </a:rPr>
              <a:t>http://www.trnsys.com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93" y="1965976"/>
            <a:ext cx="58805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Developed for the Korean Institute of Construction Technology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To evaluate BioPCM™ for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600+ Meter </a:t>
            </a:r>
            <a:r>
              <a:rPr lang="en-US" sz="1600" b="1" dirty="0" err="1" smtClean="0">
                <a:solidFill>
                  <a:schemeClr val="bg1"/>
                </a:solidFill>
              </a:rPr>
              <a:t>Lotte</a:t>
            </a:r>
            <a:r>
              <a:rPr lang="en-US" sz="1600" b="1" dirty="0" smtClean="0">
                <a:solidFill>
                  <a:schemeClr val="bg1"/>
                </a:solidFill>
              </a:rPr>
              <a:t> Super Tower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C:\Users\Jim\Desktop\Phasechange LogoA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99" y="6200774"/>
            <a:ext cx="1217801" cy="5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" y="4434829"/>
            <a:ext cx="2372080" cy="24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6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0" y="-49617"/>
            <a:ext cx="8961073" cy="1006125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</a:rPr>
              <a:t>BioPCM</a:t>
            </a:r>
            <a:r>
              <a:rPr lang="en-US" sz="3200" dirty="0">
                <a:solidFill>
                  <a:schemeClr val="bg1"/>
                </a:solidFill>
              </a:rPr>
              <a:t>™ </a:t>
            </a:r>
            <a:r>
              <a:rPr lang="en-US" sz="3200" b="1" dirty="0" smtClean="0">
                <a:solidFill>
                  <a:schemeClr val="bg1"/>
                </a:solidFill>
              </a:rPr>
              <a:t>LEED</a:t>
            </a:r>
            <a:r>
              <a:rPr lang="en-US" sz="3200" dirty="0">
                <a:solidFill>
                  <a:schemeClr val="bg1"/>
                </a:solidFill>
              </a:rPr>
              <a:t>®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Credit Synergies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274367" y="960147"/>
            <a:ext cx="8229600" cy="4663389"/>
          </a:xfrm>
        </p:spPr>
        <p:txBody>
          <a:bodyPr/>
          <a:lstStyle/>
          <a:p>
            <a:pPr marL="0" indent="0" algn="r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r">
              <a:buFont typeface="Arial" pitchFamily="84" charset="0"/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8756" y="777269"/>
            <a:ext cx="62788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bg1"/>
                </a:solidFill>
              </a:rPr>
              <a:t>Minimum Energy Performance EApr2-- Pre-requisite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 algn="ctr"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bg1"/>
                </a:solidFill>
              </a:rPr>
              <a:t>Optimized Energy Performance EAc1-- Up to 19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 algn="ctr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Thermal Comfort design </a:t>
            </a:r>
            <a:r>
              <a:rPr lang="en-US" sz="1400" dirty="0" smtClean="0">
                <a:solidFill>
                  <a:schemeClr val="bg1"/>
                </a:solidFill>
              </a:rPr>
              <a:t>IAQc7-- </a:t>
            </a:r>
            <a:r>
              <a:rPr lang="en-US" sz="1400" dirty="0">
                <a:solidFill>
                  <a:schemeClr val="bg1"/>
                </a:solidFill>
              </a:rPr>
              <a:t>1</a:t>
            </a:r>
          </a:p>
          <a:p>
            <a:pPr marL="285750" indent="-285750" algn="ctr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Rapidly Renewable </a:t>
            </a:r>
            <a:r>
              <a:rPr lang="en-US" sz="1400" dirty="0" smtClean="0">
                <a:solidFill>
                  <a:schemeClr val="bg1"/>
                </a:solidFill>
              </a:rPr>
              <a:t>Materials MRc6 -- Up to 2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 algn="ctr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Recycled </a:t>
            </a:r>
            <a:r>
              <a:rPr lang="en-US" sz="1400" dirty="0" smtClean="0">
                <a:solidFill>
                  <a:schemeClr val="bg1"/>
                </a:solidFill>
              </a:rPr>
              <a:t>Materials MRc4 -- 1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 algn="ctr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Regional Materials- </a:t>
            </a:r>
            <a:r>
              <a:rPr lang="en-US" sz="1400" dirty="0" smtClean="0">
                <a:solidFill>
                  <a:schemeClr val="bg1"/>
                </a:solidFill>
              </a:rPr>
              <a:t>MRc5 (SW USA ONLY) - Up to 2</a:t>
            </a:r>
          </a:p>
          <a:p>
            <a:pPr marL="285750" indent="-285750" algn="ctr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Exemplary Energy </a:t>
            </a:r>
            <a:r>
              <a:rPr lang="en-US" sz="1400" dirty="0" smtClean="0">
                <a:solidFill>
                  <a:schemeClr val="bg1"/>
                </a:solidFill>
              </a:rPr>
              <a:t>Performance-IDc1-- 1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349"/>
            <a:ext cx="6966551" cy="43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1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3001" y="946699"/>
            <a:ext cx="7391400" cy="49831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“</a:t>
            </a: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Within twenty years you will see phase change materials being installed in virtually every application where thermal insulation is used today.   Smart Thermal </a:t>
            </a:r>
            <a:r>
              <a:rPr lang="en-US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Mass</a:t>
            </a:r>
            <a:r>
              <a:rPr lang="en-US" sz="2400" i="1" baseline="30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TM</a:t>
            </a: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b="1" i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is the future </a:t>
            </a: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of economic, energy conservation for this generation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.“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Jim McColgin – CEO  Phase Change Energy Solutions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85" y="5257780"/>
            <a:ext cx="2366173" cy="10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96814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8392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Our Current Family of Products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BioPCmat™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Jim\Pictures\Pict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5" y="1661400"/>
            <a:ext cx="5137760" cy="38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58771" y="1325903"/>
            <a:ext cx="32003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Available in: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23, 25,  and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29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degree Celsius melt point (custom temperatures available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  <a:p>
            <a:pPr eaLnBrk="0" hangingPunct="0"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.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3lb (M27),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.56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lb (M51),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1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lb (M91),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2lb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(M182) active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component per sq. ft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  <a:p>
            <a:pPr eaLnBrk="0" hangingPunct="0"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 approx. 180 – 200 j/g latent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heat</a:t>
            </a:r>
          </a:p>
          <a:p>
            <a:pPr eaLnBrk="0" hangingPunct="0"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Solid to gel transition</a:t>
            </a:r>
          </a:p>
          <a:p>
            <a:pPr eaLnBrk="0" hangingPunct="0">
              <a:buFont typeface="Arial" pitchFamily="34" charset="0"/>
              <a:buChar char="•"/>
            </a:pPr>
            <a:endParaRPr lang="en-US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Class A and Class C fire rating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Permeable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, non-permeable and vapor retarding available</a:t>
            </a:r>
          </a:p>
        </p:txBody>
      </p:sp>
      <p:pic>
        <p:nvPicPr>
          <p:cNvPr id="7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43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45" y="411513"/>
            <a:ext cx="8229600" cy="1143000"/>
          </a:xfrm>
        </p:spPr>
        <p:txBody>
          <a:bodyPr/>
          <a:lstStyle/>
          <a:p>
            <a:r>
              <a:rPr lang="en-US" sz="3200" dirty="0" smtClean="0">
                <a:ln>
                  <a:solidFill>
                    <a:schemeClr val="tx2">
                      <a:tint val="1000"/>
                    </a:schemeClr>
                  </a:solidFill>
                </a:ln>
                <a:solidFill>
                  <a:schemeClr val="bg1"/>
                </a:solidFill>
                <a:cs typeface="Arial" pitchFamily="34" charset="0"/>
              </a:rPr>
              <a:t>BioPCM™ Installations Methods and Energy Savings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074" y="1704936"/>
            <a:ext cx="6034974" cy="433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669268" y="5074902"/>
            <a:ext cx="1737341" cy="731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546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334000"/>
            <a:ext cx="3886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Korea</a:t>
            </a:r>
            <a:r>
              <a:rPr lang="en-US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– BioPCM™ has been installed into multifamily homes in Seoul Korea. </a:t>
            </a:r>
          </a:p>
        </p:txBody>
      </p:sp>
      <p:pic>
        <p:nvPicPr>
          <p:cNvPr id="4" name="Picture 3" descr="4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713719"/>
            <a:ext cx="3115733" cy="1752600"/>
          </a:xfrm>
          <a:prstGeom prst="rect">
            <a:avLst/>
          </a:prstGeom>
        </p:spPr>
      </p:pic>
      <p:pic>
        <p:nvPicPr>
          <p:cNvPr id="2" name="Picture 1" descr="1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124200"/>
            <a:ext cx="3928533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83232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+mj-lt"/>
                <a:cs typeface="Arial" pitchFamily="34" charset="0"/>
              </a:rPr>
              <a:t>Underneath Wallboard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991463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installed behind wallboard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reduces peak demand and heat flux through walls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helps balance out temperature differences throughout building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staple, screw or glue to metal or wood studs</a:t>
            </a:r>
          </a:p>
        </p:txBody>
      </p:sp>
      <p:pic>
        <p:nvPicPr>
          <p:cNvPr id="7" name="Picture 6" descr="Wall Section Drawin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133600"/>
            <a:ext cx="2865774" cy="3048000"/>
          </a:xfrm>
          <a:prstGeom prst="rect">
            <a:avLst/>
          </a:prstGeom>
        </p:spPr>
      </p:pic>
      <p:pic>
        <p:nvPicPr>
          <p:cNvPr id="10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020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96417"/>
              </p:ext>
            </p:extLst>
          </p:nvPr>
        </p:nvGraphicFramePr>
        <p:xfrm>
          <a:off x="304800" y="813375"/>
          <a:ext cx="8582025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5975" y="228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Field Test Results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1270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Annual Energy Savings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STAR Test Facility – Arizona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Two Identical Residential Buildings  Except One Has  </a:t>
            </a:r>
            <a:r>
              <a:rPr lang="en-US" sz="1800" dirty="0" err="1" smtClean="0">
                <a:solidFill>
                  <a:schemeClr val="bg1"/>
                </a:solidFill>
              </a:rPr>
              <a:t>bioPCmat</a:t>
            </a:r>
            <a:r>
              <a:rPr lang="en-US" sz="1800" baseline="30000" dirty="0" err="1" smtClean="0">
                <a:solidFill>
                  <a:schemeClr val="bg1"/>
                </a:solidFill>
              </a:rPr>
              <a:t>TM</a:t>
            </a:r>
            <a:r>
              <a:rPr lang="en-US" sz="1800" baseline="300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added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071466"/>
              </p:ext>
            </p:extLst>
          </p:nvPr>
        </p:nvGraphicFramePr>
        <p:xfrm>
          <a:off x="609600" y="1676400"/>
          <a:ext cx="78486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67000" y="54218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building (green) vs. control (red)</a:t>
            </a:r>
            <a:endParaRPr lang="en-US" dirty="0"/>
          </a:p>
        </p:txBody>
      </p:sp>
      <p:pic>
        <p:nvPicPr>
          <p:cNvPr id="7" name="Picture 2" descr="C:\Users\Public\Documents\MY DOCUMENTS\PHASE CHANGE\GRAPHICS\PCES logo smooth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96127"/>
            <a:ext cx="1188707" cy="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413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5884</TotalTime>
  <Words>1609</Words>
  <Application>Microsoft Office PowerPoint</Application>
  <PresentationFormat>On-screen Show (4:3)</PresentationFormat>
  <Paragraphs>206</Paragraphs>
  <Slides>45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1_Office Theme</vt:lpstr>
      <vt:lpstr>Equation</vt:lpstr>
      <vt:lpstr>PowerPoint Presentation</vt:lpstr>
      <vt:lpstr>Our BioPCM™ products address one of the most pressing problems of our time…</vt:lpstr>
      <vt:lpstr>PowerPoint Presentation</vt:lpstr>
      <vt:lpstr>How BioPCM Works</vt:lpstr>
      <vt:lpstr>Our Current Family of Products BioPCmat™</vt:lpstr>
      <vt:lpstr>BioPCM™ Installations Methods and Energy Savings</vt:lpstr>
      <vt:lpstr>PowerPoint Presentation</vt:lpstr>
      <vt:lpstr>PowerPoint Presentation</vt:lpstr>
      <vt:lpstr>Annual Energy Savings STAR Test Facility – Arizona Two Identical Residential Buildings  Except One Has  bioPCmatTM added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Easy Restaurant Retrofit bioPCmatsTM are placed above ceiling tiles</vt:lpstr>
      <vt:lpstr>Simple Restaurant Retrofit yields substantial savings</vt:lpstr>
      <vt:lpstr>PowerPoint Presentation</vt:lpstr>
      <vt:lpstr>PowerPoint Presentation</vt:lpstr>
      <vt:lpstr>Why This is an Exciting Product Offering</vt:lpstr>
      <vt:lpstr>Current BioPCM™ Projects</vt:lpstr>
      <vt:lpstr>Modular Life Styles Net-Zero Homes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Roofing </vt:lpstr>
      <vt:lpstr>PowerPoint Presentation</vt:lpstr>
      <vt:lpstr>PowerPoint Presentation</vt:lpstr>
      <vt:lpstr>Energy Modeling  Extensive work is underway this year to create standardized processes for modeling BioPCM ™</vt:lpstr>
      <vt:lpstr>Our Modeling Solution</vt:lpstr>
      <vt:lpstr>The Modeling Process </vt:lpstr>
      <vt:lpstr>Starting With the Engineer,  Modeler, Contractor or Building Owner </vt:lpstr>
      <vt:lpstr>Energy Model aided BioPCM™ Design </vt:lpstr>
      <vt:lpstr>Graphical Reports </vt:lpstr>
      <vt:lpstr>Under Development </vt:lpstr>
      <vt:lpstr>Recently Completed- Custom coded BioPCM™  “Type 1270” for TRNSYS  </vt:lpstr>
      <vt:lpstr>BioPCM™ LEED® Credit Synergies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</dc:creator>
  <cp:lastModifiedBy>Jeremiah</cp:lastModifiedBy>
  <cp:revision>139</cp:revision>
  <dcterms:created xsi:type="dcterms:W3CDTF">2011-08-19T21:55:53Z</dcterms:created>
  <dcterms:modified xsi:type="dcterms:W3CDTF">2012-04-19T04:42:12Z</dcterms:modified>
</cp:coreProperties>
</file>